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3"/>
    <p:sldId id="297" r:id="rId4"/>
    <p:sldId id="298" r:id="rId5"/>
    <p:sldId id="257" r:id="rId6"/>
    <p:sldId id="299" r:id="rId7"/>
    <p:sldId id="300" r:id="rId8"/>
    <p:sldId id="258" r:id="rId9"/>
    <p:sldId id="259" r:id="rId10"/>
    <p:sldId id="260" r:id="rId11"/>
    <p:sldId id="261" r:id="rId12"/>
    <p:sldId id="301" r:id="rId13"/>
    <p:sldId id="262" r:id="rId14"/>
    <p:sldId id="263" r:id="rId15"/>
    <p:sldId id="264" r:id="rId16"/>
    <p:sldId id="265" r:id="rId17"/>
    <p:sldId id="266" r:id="rId18"/>
    <p:sldId id="267" r:id="rId19"/>
    <p:sldId id="302" r:id="rId20"/>
    <p:sldId id="303" r:id="rId21"/>
    <p:sldId id="268" r:id="rId22"/>
    <p:sldId id="269" r:id="rId23"/>
    <p:sldId id="270" r:id="rId24"/>
    <p:sldId id="271" r:id="rId25"/>
    <p:sldId id="304" r:id="rId26"/>
    <p:sldId id="272" r:id="rId27"/>
    <p:sldId id="274" r:id="rId28"/>
    <p:sldId id="273" r:id="rId29"/>
    <p:sldId id="275" r:id="rId30"/>
    <p:sldId id="276" r:id="rId31"/>
    <p:sldId id="305" r:id="rId32"/>
    <p:sldId id="306" r:id="rId33"/>
    <p:sldId id="277" r:id="rId34"/>
    <p:sldId id="307" r:id="rId35"/>
    <p:sldId id="347" r:id="rId36"/>
    <p:sldId id="278" r:id="rId37"/>
    <p:sldId id="279" r:id="rId38"/>
    <p:sldId id="280" r:id="rId39"/>
    <p:sldId id="281" r:id="rId40"/>
    <p:sldId id="282" r:id="rId41"/>
    <p:sldId id="348" r:id="rId42"/>
    <p:sldId id="349" r:id="rId43"/>
    <p:sldId id="283" r:id="rId44"/>
    <p:sldId id="284" r:id="rId45"/>
    <p:sldId id="350" r:id="rId46"/>
    <p:sldId id="351" r:id="rId47"/>
    <p:sldId id="352" r:id="rId48"/>
    <p:sldId id="353" r:id="rId49"/>
    <p:sldId id="354" r:id="rId50"/>
    <p:sldId id="355" r:id="rId52"/>
    <p:sldId id="356" r:id="rId53"/>
    <p:sldId id="357" r:id="rId54"/>
    <p:sldId id="285" r:id="rId55"/>
    <p:sldId id="286" r:id="rId56"/>
    <p:sldId id="287" r:id="rId57"/>
    <p:sldId id="288" r:id="rId58"/>
    <p:sldId id="289" r:id="rId59"/>
    <p:sldId id="358" r:id="rId60"/>
    <p:sldId id="359" r:id="rId61"/>
    <p:sldId id="360" r:id="rId62"/>
    <p:sldId id="290" r:id="rId63"/>
    <p:sldId id="291" r:id="rId64"/>
    <p:sldId id="292" r:id="rId65"/>
    <p:sldId id="293" r:id="rId66"/>
    <p:sldId id="361" r:id="rId67"/>
    <p:sldId id="362" r:id="rId68"/>
    <p:sldId id="294" r:id="rId69"/>
    <p:sldId id="363" r:id="rId70"/>
    <p:sldId id="295" r:id="rId71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4" Type="http://schemas.openxmlformats.org/officeDocument/2006/relationships/tableStyles" Target="tableStyles.xml"/><Relationship Id="rId73" Type="http://schemas.openxmlformats.org/officeDocument/2006/relationships/viewProps" Target="viewProps.xml"/><Relationship Id="rId72" Type="http://schemas.openxmlformats.org/officeDocument/2006/relationships/presProps" Target="presProps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2277295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94283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167467" y="2475309"/>
            <a:ext cx="17339733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2277295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36008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26265" y="1916949"/>
            <a:ext cx="8939469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1A1A1A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1A1A1A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98995" y="1635251"/>
            <a:ext cx="4375785" cy="4217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566171" y="1539239"/>
            <a:ext cx="4716145" cy="3810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E3E3E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1A1A1A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534" y="2718906"/>
            <a:ext cx="10616931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1A1A1A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6881" y="1754120"/>
            <a:ext cx="11678236" cy="4079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wmf"/><Relationship Id="rId1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wmf"/><Relationship Id="rId1" Type="http://schemas.openxmlformats.org/officeDocument/2006/relationships/oleObject" Target="../embeddings/oleObject6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wmf"/><Relationship Id="rId1" Type="http://schemas.openxmlformats.org/officeDocument/2006/relationships/oleObject" Target="../embeddings/oleObject7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8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7.wmf"/><Relationship Id="rId1" Type="http://schemas.openxmlformats.org/officeDocument/2006/relationships/oleObject" Target="../embeddings/oleObject8.bin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wmf"/><Relationship Id="rId1" Type="http://schemas.openxmlformats.org/officeDocument/2006/relationships/oleObject" Target="../embeddings/oleObject10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wmf"/><Relationship Id="rId1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0.wmf"/><Relationship Id="rId1" Type="http://schemas.openxmlformats.org/officeDocument/2006/relationships/oleObject" Target="../embeddings/oleObject11.bin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1.wmf"/><Relationship Id="rId1" Type="http://schemas.openxmlformats.org/officeDocument/2006/relationships/oleObject" Target="../embeddings/oleObject12.bin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2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3.wmf"/><Relationship Id="rId1" Type="http://schemas.openxmlformats.org/officeDocument/2006/relationships/oleObject" Target="../embeddings/oleObject13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5.wmf"/><Relationship Id="rId1" Type="http://schemas.openxmlformats.org/officeDocument/2006/relationships/oleObject" Target="../embeddings/oleObject14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2977895"/>
            <a:ext cx="10768609" cy="381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51383" y="2009937"/>
            <a:ext cx="84982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130" dirty="0">
                <a:solidFill>
                  <a:srgbClr val="101010"/>
                </a:solidFill>
              </a:rPr>
              <a:t>W</a:t>
            </a:r>
            <a:r>
              <a:rPr sz="4500" spc="60" dirty="0">
                <a:solidFill>
                  <a:srgbClr val="101010"/>
                </a:solidFill>
              </a:rPr>
              <a:t>o</a:t>
            </a:r>
            <a:r>
              <a:rPr sz="4500" spc="-195" dirty="0">
                <a:solidFill>
                  <a:srgbClr val="101010"/>
                </a:solidFill>
              </a:rPr>
              <a:t>r</a:t>
            </a:r>
            <a:r>
              <a:rPr sz="4500" spc="-235" dirty="0">
                <a:solidFill>
                  <a:srgbClr val="101010"/>
                </a:solidFill>
              </a:rPr>
              <a:t>k</a:t>
            </a:r>
            <a:r>
              <a:rPr sz="4500" spc="-160" dirty="0">
                <a:solidFill>
                  <a:srgbClr val="101010"/>
                </a:solidFill>
              </a:rPr>
              <a:t>i</a:t>
            </a:r>
            <a:r>
              <a:rPr sz="4500" spc="-60" dirty="0">
                <a:solidFill>
                  <a:srgbClr val="101010"/>
                </a:solidFill>
              </a:rPr>
              <a:t>n</a:t>
            </a:r>
            <a:r>
              <a:rPr sz="4500" spc="50" dirty="0">
                <a:solidFill>
                  <a:srgbClr val="101010"/>
                </a:solidFill>
              </a:rPr>
              <a:t>g</a:t>
            </a:r>
            <a:r>
              <a:rPr sz="4500" spc="-470" dirty="0">
                <a:solidFill>
                  <a:srgbClr val="101010"/>
                </a:solidFill>
              </a:rPr>
              <a:t> </a:t>
            </a:r>
            <a:r>
              <a:rPr sz="4500" spc="-5" dirty="0">
                <a:solidFill>
                  <a:srgbClr val="101010"/>
                </a:solidFill>
              </a:rPr>
              <a:t>w</a:t>
            </a:r>
            <a:r>
              <a:rPr sz="4500" spc="-70" dirty="0">
                <a:solidFill>
                  <a:srgbClr val="101010"/>
                </a:solidFill>
              </a:rPr>
              <a:t>i</a:t>
            </a:r>
            <a:r>
              <a:rPr sz="4500" spc="-75" dirty="0">
                <a:solidFill>
                  <a:srgbClr val="101010"/>
                </a:solidFill>
              </a:rPr>
              <a:t>t</a:t>
            </a:r>
            <a:r>
              <a:rPr sz="4500" spc="-80" dirty="0">
                <a:solidFill>
                  <a:srgbClr val="101010"/>
                </a:solidFill>
              </a:rPr>
              <a:t>h</a:t>
            </a:r>
            <a:r>
              <a:rPr sz="4500" spc="-470" dirty="0">
                <a:solidFill>
                  <a:srgbClr val="101010"/>
                </a:solidFill>
              </a:rPr>
              <a:t> </a:t>
            </a:r>
            <a:r>
              <a:rPr sz="4500" spc="-335" dirty="0">
                <a:solidFill>
                  <a:srgbClr val="101010"/>
                </a:solidFill>
              </a:rPr>
              <a:t>S</a:t>
            </a:r>
            <a:r>
              <a:rPr sz="4500" spc="-75" dirty="0">
                <a:solidFill>
                  <a:srgbClr val="101010"/>
                </a:solidFill>
              </a:rPr>
              <a:t>t</a:t>
            </a:r>
            <a:r>
              <a:rPr sz="4500" spc="-150" dirty="0">
                <a:solidFill>
                  <a:srgbClr val="101010"/>
                </a:solidFill>
              </a:rPr>
              <a:t>anda</a:t>
            </a:r>
            <a:r>
              <a:rPr sz="4500" spc="-235" dirty="0">
                <a:solidFill>
                  <a:srgbClr val="101010"/>
                </a:solidFill>
              </a:rPr>
              <a:t>r</a:t>
            </a:r>
            <a:r>
              <a:rPr sz="4500" spc="180" dirty="0">
                <a:solidFill>
                  <a:srgbClr val="101010"/>
                </a:solidFill>
              </a:rPr>
              <a:t>d</a:t>
            </a:r>
            <a:r>
              <a:rPr sz="4500" spc="-470" dirty="0">
                <a:solidFill>
                  <a:srgbClr val="101010"/>
                </a:solidFill>
              </a:rPr>
              <a:t> </a:t>
            </a:r>
            <a:r>
              <a:rPr sz="4500" spc="254" dirty="0">
                <a:solidFill>
                  <a:srgbClr val="101010"/>
                </a:solidFill>
              </a:rPr>
              <a:t>A</a:t>
            </a:r>
            <a:r>
              <a:rPr sz="4500" spc="40" dirty="0">
                <a:solidFill>
                  <a:srgbClr val="101010"/>
                </a:solidFill>
              </a:rPr>
              <a:t>c</a:t>
            </a:r>
            <a:r>
              <a:rPr sz="4500" dirty="0">
                <a:solidFill>
                  <a:srgbClr val="101010"/>
                </a:solidFill>
              </a:rPr>
              <a:t>t</a:t>
            </a:r>
            <a:r>
              <a:rPr sz="4500" spc="-175" dirty="0">
                <a:solidFill>
                  <a:srgbClr val="101010"/>
                </a:solidFill>
              </a:rPr>
              <a:t>i</a:t>
            </a:r>
            <a:r>
              <a:rPr sz="4500" spc="60" dirty="0">
                <a:solidFill>
                  <a:srgbClr val="101010"/>
                </a:solidFill>
              </a:rPr>
              <a:t>o</a:t>
            </a:r>
            <a:r>
              <a:rPr sz="4500" spc="-200" dirty="0">
                <a:solidFill>
                  <a:srgbClr val="101010"/>
                </a:solidFill>
              </a:rPr>
              <a:t>ns</a:t>
            </a:r>
            <a:endParaRPr sz="45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096000" y="0"/>
                </a:moveTo>
                <a:lnTo>
                  <a:pt x="0" y="0"/>
                </a:lnTo>
                <a:lnTo>
                  <a:pt x="0" y="6858000"/>
                </a:lnTo>
                <a:lnTo>
                  <a:pt x="6096000" y="6858000"/>
                </a:lnTo>
                <a:lnTo>
                  <a:pt x="6096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89111" y="827023"/>
            <a:ext cx="14795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90" dirty="0">
                <a:solidFill>
                  <a:srgbClr val="F05A28"/>
                </a:solidFill>
              </a:rPr>
              <a:t>main.jsp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698995" y="1258391"/>
            <a:ext cx="4760595" cy="488886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1800" spc="-4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%</a:t>
            </a:r>
            <a:r>
              <a:rPr sz="1800" spc="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8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ag</a:t>
            </a:r>
            <a:r>
              <a:rPr sz="18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8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1800" spc="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18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18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ag</a:t>
            </a:r>
            <a:r>
              <a:rPr sz="180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e=</a:t>
            </a:r>
            <a:r>
              <a:rPr sz="18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1800" spc="-16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1800" spc="-7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7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1800" spc="-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1800" spc="-4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%&gt;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800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&lt;html&gt;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&lt;head&gt;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18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8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r>
              <a:rPr sz="1800" spc="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3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18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10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1800" spc="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1800" spc="-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lu</a:t>
            </a:r>
            <a:r>
              <a:rPr sz="1800" spc="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1800" spc="-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8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3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9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1800" spc="1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800" spc="3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1800" spc="-3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1800" spc="-9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1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x</a:t>
            </a:r>
            <a:r>
              <a:rPr sz="1800" spc="-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1800" spc="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8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8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18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/</a:t>
            </a:r>
            <a:r>
              <a:rPr sz="18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8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&lt;/head&gt;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&lt;body&gt;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&lt;center&gt;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18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18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2</a:t>
            </a: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r>
              <a:rPr sz="1800" spc="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3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18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10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1800" spc="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1800" spc="-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lu</a:t>
            </a:r>
            <a:r>
              <a:rPr sz="1800" spc="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1800" spc="-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3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9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1800" spc="1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800" spc="3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1800" spc="-3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1800" spc="-10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x</a:t>
            </a:r>
            <a:r>
              <a:rPr sz="1800" spc="-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1800" spc="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8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800" spc="-1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1800" spc="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/</a:t>
            </a:r>
            <a:r>
              <a:rPr sz="18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18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2</a:t>
            </a: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 marR="1513205">
              <a:lnSpc>
                <a:spcPct val="100000"/>
              </a:lnSpc>
              <a:spcBef>
                <a:spcPts val="600"/>
              </a:spcBef>
            </a:pP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18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18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1800" spc="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800" spc="-3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18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18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lu</a:t>
            </a:r>
            <a:r>
              <a:rPr sz="1800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18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8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18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18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1800" spc="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1800" spc="-5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204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.</a:t>
            </a:r>
            <a:r>
              <a:rPr sz="1800" spc="-16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1800" spc="-4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1800" spc="7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8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  </a:t>
            </a:r>
            <a:r>
              <a:rPr sz="18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flush="</a:t>
            </a:r>
            <a:r>
              <a:rPr sz="1800" spc="-6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true</a:t>
            </a:r>
            <a:r>
              <a:rPr sz="18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"/&gt;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&lt;/center&gt;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8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&lt;p&gt;</a:t>
            </a:r>
            <a:r>
              <a:rPr sz="1800" spc="-4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Copyright&amp;copy;</a:t>
            </a:r>
            <a:r>
              <a:rPr lang="en-US" sz="1800" spc="-4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LearnToday</a:t>
            </a:r>
            <a:r>
              <a:rPr sz="18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&lt;/p&gt;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&lt;/body&gt;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&lt;/html&gt;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25122" y="851916"/>
            <a:ext cx="1409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1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2800" spc="-8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800" spc="-3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800" spc="-2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800" spc="-30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.</a:t>
            </a:r>
            <a:r>
              <a:rPr sz="2800" spc="-23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2800" spc="-7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800" spc="11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p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66425" y="1970532"/>
            <a:ext cx="4751070" cy="160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29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&lt;p&gt;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297180" marR="5080" indent="-285115">
              <a:lnSpc>
                <a:spcPts val="2000"/>
              </a:lnSpc>
              <a:spcBef>
                <a:spcPts val="1995"/>
              </a:spcBef>
            </a:pPr>
            <a:r>
              <a:rPr sz="20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Date:</a:t>
            </a:r>
            <a:r>
              <a:rPr sz="2000" spc="-15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&lt;%</a:t>
            </a:r>
            <a:r>
              <a:rPr sz="20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=(</a:t>
            </a:r>
            <a:r>
              <a:rPr sz="2000" spc="-15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new </a:t>
            </a:r>
            <a:r>
              <a:rPr sz="2000" spc="-14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6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java.util.Date()</a:t>
            </a:r>
            <a:r>
              <a:rPr sz="2000" spc="-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).</a:t>
            </a:r>
            <a:r>
              <a:rPr sz="2000" spc="-6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toLocaleString()%&gt;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2000" spc="-17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&lt;/p&gt;</a:t>
            </a:r>
            <a:endParaRPr sz="20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76200" y="533400"/>
          <a:ext cx="11974195" cy="5558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9725025" imgH="5410200" progId="Paint.Picture">
                  <p:embed/>
                </p:oleObj>
              </mc:Choice>
              <mc:Fallback>
                <p:oleObj name="" r:id="rId1" imgW="9725025" imgH="54102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200" y="533400"/>
                        <a:ext cx="11974195" cy="5558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A9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52183" y="2878327"/>
            <a:ext cx="9819005" cy="121666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marR="5715">
              <a:lnSpc>
                <a:spcPct val="86000"/>
              </a:lnSpc>
              <a:spcBef>
                <a:spcPts val="865"/>
              </a:spcBef>
            </a:pPr>
            <a:r>
              <a:rPr sz="4400" spc="280" dirty="0">
                <a:solidFill>
                  <a:srgbClr val="C43B0E"/>
                </a:solidFill>
                <a:latin typeface="Tahoma" panose="020B0604030504040204"/>
                <a:cs typeface="Tahoma" panose="020B0604030504040204"/>
              </a:rPr>
              <a:t>?</a:t>
            </a:r>
            <a:r>
              <a:rPr sz="4400" spc="-45" dirty="0">
                <a:solidFill>
                  <a:srgbClr val="C43B0E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000" spc="325" dirty="0">
                <a:solidFill>
                  <a:srgbClr val="FFFFFF"/>
                </a:solidFill>
              </a:rPr>
              <a:t>W</a:t>
            </a:r>
            <a:r>
              <a:rPr sz="4000" spc="-180" dirty="0">
                <a:solidFill>
                  <a:srgbClr val="FFFFFF"/>
                </a:solidFill>
              </a:rPr>
              <a:t>h</a:t>
            </a:r>
            <a:r>
              <a:rPr sz="4000" spc="-220" dirty="0">
                <a:solidFill>
                  <a:srgbClr val="FFFFFF"/>
                </a:solidFill>
              </a:rPr>
              <a:t>a</a:t>
            </a:r>
            <a:r>
              <a:rPr sz="4000" spc="35" dirty="0">
                <a:solidFill>
                  <a:srgbClr val="FFFFFF"/>
                </a:solidFill>
              </a:rPr>
              <a:t>t</a:t>
            </a:r>
            <a:r>
              <a:rPr sz="4000" spc="-445" dirty="0">
                <a:solidFill>
                  <a:srgbClr val="FFFFFF"/>
                </a:solidFill>
              </a:rPr>
              <a:t> </a:t>
            </a:r>
            <a:r>
              <a:rPr sz="4000" spc="-155" dirty="0">
                <a:solidFill>
                  <a:srgbClr val="FFFFFF"/>
                </a:solidFill>
              </a:rPr>
              <a:t>i</a:t>
            </a:r>
            <a:r>
              <a:rPr sz="4000" spc="-95" dirty="0">
                <a:solidFill>
                  <a:srgbClr val="FFFFFF"/>
                </a:solidFill>
              </a:rPr>
              <a:t>s</a:t>
            </a:r>
            <a:r>
              <a:rPr sz="4000" spc="-450" dirty="0">
                <a:solidFill>
                  <a:srgbClr val="FFFFFF"/>
                </a:solidFill>
              </a:rPr>
              <a:t> </a:t>
            </a:r>
            <a:r>
              <a:rPr sz="4000" spc="-70" dirty="0">
                <a:solidFill>
                  <a:srgbClr val="FFFFFF"/>
                </a:solidFill>
              </a:rPr>
              <a:t>t</a:t>
            </a:r>
            <a:r>
              <a:rPr sz="4000" spc="-155" dirty="0">
                <a:solidFill>
                  <a:srgbClr val="FFFFFF"/>
                </a:solidFill>
              </a:rPr>
              <a:t>h</a:t>
            </a:r>
            <a:r>
              <a:rPr sz="4000" spc="-45" dirty="0">
                <a:solidFill>
                  <a:srgbClr val="FFFFFF"/>
                </a:solidFill>
              </a:rPr>
              <a:t>e</a:t>
            </a:r>
            <a:r>
              <a:rPr sz="4000" spc="-450" dirty="0">
                <a:solidFill>
                  <a:srgbClr val="FFFFFF"/>
                </a:solidFill>
              </a:rPr>
              <a:t> </a:t>
            </a:r>
            <a:r>
              <a:rPr sz="4000" spc="-35" dirty="0">
                <a:solidFill>
                  <a:srgbClr val="FFFFFF"/>
                </a:solidFill>
              </a:rPr>
              <a:t>d</a:t>
            </a:r>
            <a:r>
              <a:rPr sz="4000" spc="-70" dirty="0">
                <a:solidFill>
                  <a:srgbClr val="FFFFFF"/>
                </a:solidFill>
              </a:rPr>
              <a:t>i</a:t>
            </a:r>
            <a:r>
              <a:rPr sz="4000" spc="-55" dirty="0">
                <a:solidFill>
                  <a:srgbClr val="FFFFFF"/>
                </a:solidFill>
              </a:rPr>
              <a:t>f</a:t>
            </a:r>
            <a:r>
              <a:rPr sz="4000" spc="-90" dirty="0">
                <a:solidFill>
                  <a:srgbClr val="FFFFFF"/>
                </a:solidFill>
              </a:rPr>
              <a:t>f</a:t>
            </a:r>
            <a:r>
              <a:rPr sz="4000" spc="-175" dirty="0">
                <a:solidFill>
                  <a:srgbClr val="FFFFFF"/>
                </a:solidFill>
              </a:rPr>
              <a:t>e</a:t>
            </a:r>
            <a:r>
              <a:rPr sz="4000" spc="-240" dirty="0">
                <a:solidFill>
                  <a:srgbClr val="FFFFFF"/>
                </a:solidFill>
              </a:rPr>
              <a:t>r</a:t>
            </a:r>
            <a:r>
              <a:rPr sz="4000" spc="-145" dirty="0">
                <a:solidFill>
                  <a:srgbClr val="FFFFFF"/>
                </a:solidFill>
              </a:rPr>
              <a:t>e</a:t>
            </a:r>
            <a:r>
              <a:rPr sz="4000" spc="-40" dirty="0">
                <a:solidFill>
                  <a:srgbClr val="FFFFFF"/>
                </a:solidFill>
              </a:rPr>
              <a:t>n</a:t>
            </a:r>
            <a:r>
              <a:rPr sz="4000" spc="-114" dirty="0">
                <a:solidFill>
                  <a:srgbClr val="FFFFFF"/>
                </a:solidFill>
              </a:rPr>
              <a:t>c</a:t>
            </a:r>
            <a:r>
              <a:rPr sz="4000" spc="-20" dirty="0">
                <a:solidFill>
                  <a:srgbClr val="FFFFFF"/>
                </a:solidFill>
              </a:rPr>
              <a:t>e</a:t>
            </a:r>
            <a:r>
              <a:rPr sz="4000" spc="-459" dirty="0">
                <a:solidFill>
                  <a:srgbClr val="FFFFFF"/>
                </a:solidFill>
              </a:rPr>
              <a:t> </a:t>
            </a:r>
            <a:r>
              <a:rPr sz="4000" spc="-45" dirty="0">
                <a:solidFill>
                  <a:srgbClr val="FFFFFF"/>
                </a:solidFill>
              </a:rPr>
              <a:t>be</a:t>
            </a:r>
            <a:r>
              <a:rPr sz="4000" spc="-65" dirty="0">
                <a:solidFill>
                  <a:srgbClr val="FFFFFF"/>
                </a:solidFill>
              </a:rPr>
              <a:t>t</a:t>
            </a:r>
            <a:r>
              <a:rPr sz="4000" spc="-40" dirty="0">
                <a:solidFill>
                  <a:srgbClr val="FFFFFF"/>
                </a:solidFill>
              </a:rPr>
              <a:t>w</a:t>
            </a:r>
            <a:r>
              <a:rPr sz="4000" spc="-130" dirty="0">
                <a:solidFill>
                  <a:srgbClr val="FFFFFF"/>
                </a:solidFill>
              </a:rPr>
              <a:t>e</a:t>
            </a:r>
            <a:r>
              <a:rPr sz="4000" spc="-155" dirty="0">
                <a:solidFill>
                  <a:srgbClr val="FFFFFF"/>
                </a:solidFill>
              </a:rPr>
              <a:t>e</a:t>
            </a:r>
            <a:r>
              <a:rPr sz="4000" spc="-45" dirty="0">
                <a:solidFill>
                  <a:srgbClr val="FFFFFF"/>
                </a:solidFill>
              </a:rPr>
              <a:t>n</a:t>
            </a:r>
            <a:r>
              <a:rPr sz="4000" spc="-475" dirty="0">
                <a:solidFill>
                  <a:srgbClr val="FFFFFF"/>
                </a:solidFill>
              </a:rPr>
              <a:t> </a:t>
            </a:r>
            <a:r>
              <a:rPr sz="4000" spc="-155" dirty="0">
                <a:solidFill>
                  <a:srgbClr val="FFFFFF"/>
                </a:solidFill>
              </a:rPr>
              <a:t>i</a:t>
            </a:r>
            <a:r>
              <a:rPr sz="4000" spc="-180" dirty="0">
                <a:solidFill>
                  <a:srgbClr val="FFFFFF"/>
                </a:solidFill>
              </a:rPr>
              <a:t>n</a:t>
            </a:r>
            <a:r>
              <a:rPr sz="4000" spc="-15" dirty="0">
                <a:solidFill>
                  <a:srgbClr val="FFFFFF"/>
                </a:solidFill>
              </a:rPr>
              <a:t>c</a:t>
            </a:r>
            <a:r>
              <a:rPr sz="4000" spc="-55" dirty="0">
                <a:solidFill>
                  <a:srgbClr val="FFFFFF"/>
                </a:solidFill>
              </a:rPr>
              <a:t>l</a:t>
            </a:r>
            <a:r>
              <a:rPr sz="4000" spc="-90" dirty="0">
                <a:solidFill>
                  <a:srgbClr val="FFFFFF"/>
                </a:solidFill>
              </a:rPr>
              <a:t>ude  </a:t>
            </a:r>
            <a:r>
              <a:rPr sz="4000" spc="-60" dirty="0">
                <a:solidFill>
                  <a:srgbClr val="FFFFFF"/>
                </a:solidFill>
              </a:rPr>
              <a:t>ac</a:t>
            </a:r>
            <a:r>
              <a:rPr sz="4000" spc="-70" dirty="0">
                <a:solidFill>
                  <a:srgbClr val="FFFFFF"/>
                </a:solidFill>
              </a:rPr>
              <a:t>t</a:t>
            </a:r>
            <a:r>
              <a:rPr sz="4000" spc="-155" dirty="0">
                <a:solidFill>
                  <a:srgbClr val="FFFFFF"/>
                </a:solidFill>
              </a:rPr>
              <a:t>i</a:t>
            </a:r>
            <a:r>
              <a:rPr sz="4000" spc="-70" dirty="0">
                <a:solidFill>
                  <a:srgbClr val="FFFFFF"/>
                </a:solidFill>
              </a:rPr>
              <a:t>o</a:t>
            </a:r>
            <a:r>
              <a:rPr sz="4000" spc="40" dirty="0">
                <a:solidFill>
                  <a:srgbClr val="FFFFFF"/>
                </a:solidFill>
              </a:rPr>
              <a:t>n</a:t>
            </a:r>
            <a:r>
              <a:rPr sz="4000" spc="-450" dirty="0">
                <a:solidFill>
                  <a:srgbClr val="FFFFFF"/>
                </a:solidFill>
              </a:rPr>
              <a:t> </a:t>
            </a:r>
            <a:r>
              <a:rPr sz="4000" spc="-200" dirty="0">
                <a:solidFill>
                  <a:srgbClr val="FFFFFF"/>
                </a:solidFill>
              </a:rPr>
              <a:t>a</a:t>
            </a:r>
            <a:r>
              <a:rPr sz="4000" spc="-65" dirty="0">
                <a:solidFill>
                  <a:srgbClr val="FFFFFF"/>
                </a:solidFill>
              </a:rPr>
              <a:t>n</a:t>
            </a:r>
            <a:r>
              <a:rPr sz="4000" spc="45" dirty="0">
                <a:solidFill>
                  <a:srgbClr val="FFFFFF"/>
                </a:solidFill>
              </a:rPr>
              <a:t>d</a:t>
            </a:r>
            <a:r>
              <a:rPr sz="4000" spc="-450" dirty="0">
                <a:solidFill>
                  <a:srgbClr val="FFFFFF"/>
                </a:solidFill>
              </a:rPr>
              <a:t> </a:t>
            </a:r>
            <a:r>
              <a:rPr sz="4000" spc="-155" dirty="0">
                <a:solidFill>
                  <a:srgbClr val="FFFFFF"/>
                </a:solidFill>
              </a:rPr>
              <a:t>i</a:t>
            </a:r>
            <a:r>
              <a:rPr sz="4000" spc="-50" dirty="0">
                <a:solidFill>
                  <a:srgbClr val="FFFFFF"/>
                </a:solidFill>
              </a:rPr>
              <a:t>nc</a:t>
            </a:r>
            <a:r>
              <a:rPr sz="4000" spc="-155" dirty="0">
                <a:solidFill>
                  <a:srgbClr val="FFFFFF"/>
                </a:solidFill>
              </a:rPr>
              <a:t>l</a:t>
            </a:r>
            <a:r>
              <a:rPr sz="4000" spc="-85" dirty="0">
                <a:solidFill>
                  <a:srgbClr val="FFFFFF"/>
                </a:solidFill>
              </a:rPr>
              <a:t>ud</a:t>
            </a:r>
            <a:r>
              <a:rPr sz="4000" spc="20" dirty="0">
                <a:solidFill>
                  <a:srgbClr val="FFFFFF"/>
                </a:solidFill>
              </a:rPr>
              <a:t>e</a:t>
            </a:r>
            <a:r>
              <a:rPr sz="4000" spc="-459" dirty="0">
                <a:solidFill>
                  <a:srgbClr val="FFFFFF"/>
                </a:solidFill>
              </a:rPr>
              <a:t> </a:t>
            </a:r>
            <a:r>
              <a:rPr sz="4000" spc="-35" dirty="0">
                <a:solidFill>
                  <a:srgbClr val="FFFFFF"/>
                </a:solidFill>
              </a:rPr>
              <a:t>d</a:t>
            </a:r>
            <a:r>
              <a:rPr sz="4000" spc="-70" dirty="0">
                <a:solidFill>
                  <a:srgbClr val="FFFFFF"/>
                </a:solidFill>
              </a:rPr>
              <a:t>i</a:t>
            </a:r>
            <a:r>
              <a:rPr sz="4000" spc="-285" dirty="0">
                <a:solidFill>
                  <a:srgbClr val="FFFFFF"/>
                </a:solidFill>
              </a:rPr>
              <a:t>r</a:t>
            </a:r>
            <a:r>
              <a:rPr sz="4000" spc="-130" dirty="0">
                <a:solidFill>
                  <a:srgbClr val="FFFFFF"/>
                </a:solidFill>
              </a:rPr>
              <a:t>e</a:t>
            </a:r>
            <a:r>
              <a:rPr sz="4000" spc="85" dirty="0">
                <a:solidFill>
                  <a:srgbClr val="FFFFFF"/>
                </a:solidFill>
              </a:rPr>
              <a:t>c</a:t>
            </a:r>
            <a:r>
              <a:rPr sz="4000" spc="-70" dirty="0">
                <a:solidFill>
                  <a:srgbClr val="FFFFFF"/>
                </a:solidFill>
              </a:rPr>
              <a:t>t</a:t>
            </a:r>
            <a:r>
              <a:rPr sz="4000" spc="-155" dirty="0">
                <a:solidFill>
                  <a:srgbClr val="FFFFFF"/>
                </a:solidFill>
              </a:rPr>
              <a:t>i</a:t>
            </a:r>
            <a:r>
              <a:rPr sz="4000" spc="-260" dirty="0">
                <a:solidFill>
                  <a:srgbClr val="FFFFFF"/>
                </a:solidFill>
              </a:rPr>
              <a:t>v</a:t>
            </a:r>
            <a:r>
              <a:rPr sz="4000" spc="-20" dirty="0">
                <a:solidFill>
                  <a:srgbClr val="FFFFFF"/>
                </a:solidFill>
              </a:rPr>
              <a:t>e</a:t>
            </a:r>
            <a:endParaRPr sz="40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761" y="1762505"/>
            <a:ext cx="0" cy="4645660"/>
          </a:xfrm>
          <a:custGeom>
            <a:avLst/>
            <a:gdLst/>
            <a:ahLst/>
            <a:cxnLst/>
            <a:rect l="l" t="t" r="r" b="b"/>
            <a:pathLst>
              <a:path h="4645660">
                <a:moveTo>
                  <a:pt x="0" y="0"/>
                </a:moveTo>
                <a:lnTo>
                  <a:pt x="0" y="4645482"/>
                </a:lnTo>
              </a:path>
            </a:pathLst>
          </a:custGeom>
          <a:ln w="25908">
            <a:solidFill>
              <a:srgbClr val="F0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41278" y="1598548"/>
            <a:ext cx="4841875" cy="39865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50390" marR="5080" indent="-113030">
              <a:lnSpc>
                <a:spcPct val="100000"/>
              </a:lnSpc>
              <a:spcBef>
                <a:spcPts val="95"/>
              </a:spcBef>
            </a:pPr>
            <a:r>
              <a:rPr sz="2800" spc="200" dirty="0">
                <a:solidFill>
                  <a:srgbClr val="F05A28"/>
                </a:solidFill>
                <a:latin typeface="Tahoma" panose="020B0604030504040204"/>
                <a:cs typeface="Tahoma" panose="020B0604030504040204"/>
              </a:rPr>
              <a:t>Include</a:t>
            </a:r>
            <a:r>
              <a:rPr sz="2800" spc="55" dirty="0">
                <a:solidFill>
                  <a:srgbClr val="F05A28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800" spc="260" dirty="0">
                <a:solidFill>
                  <a:srgbClr val="F05A28"/>
                </a:solidFill>
                <a:latin typeface="Tahoma" panose="020B0604030504040204"/>
                <a:cs typeface="Tahoma" panose="020B0604030504040204"/>
              </a:rPr>
              <a:t>directive </a:t>
            </a:r>
            <a:r>
              <a:rPr sz="2800" spc="-860" dirty="0">
                <a:solidFill>
                  <a:srgbClr val="F05A28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800" spc="-18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(&lt;%@include%&gt;)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L="977265" marR="16510" indent="-737870" algn="r">
              <a:lnSpc>
                <a:spcPts val="3030"/>
              </a:lnSpc>
              <a:spcBef>
                <a:spcPts val="970"/>
              </a:spcBef>
            </a:pPr>
            <a:r>
              <a:rPr sz="2800" spc="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Copies</a:t>
            </a:r>
            <a:r>
              <a:rPr sz="28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2800" spc="-1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7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code</a:t>
            </a:r>
            <a:r>
              <a:rPr sz="2800" spc="-1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from</a:t>
            </a:r>
            <a:r>
              <a:rPr sz="2800" spc="-17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one </a:t>
            </a:r>
            <a:r>
              <a:rPr sz="2800" spc="-9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page</a:t>
            </a:r>
            <a:r>
              <a:rPr sz="2800" spc="-1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2800" spc="-18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another</a:t>
            </a:r>
            <a:r>
              <a:rPr sz="2800" spc="-1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page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R="17145" algn="r">
              <a:lnSpc>
                <a:spcPts val="3195"/>
              </a:lnSpc>
              <a:spcBef>
                <a:spcPts val="1410"/>
              </a:spcBef>
            </a:pPr>
            <a:r>
              <a:rPr sz="2800" spc="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Copies</a:t>
            </a:r>
            <a:r>
              <a:rPr sz="2800" spc="-1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28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7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code</a:t>
            </a:r>
            <a:r>
              <a:rPr sz="2800" spc="-1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during</a:t>
            </a:r>
            <a:r>
              <a:rPr sz="28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the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R="17780" algn="r">
              <a:lnSpc>
                <a:spcPts val="3195"/>
              </a:lnSpc>
            </a:pPr>
            <a:r>
              <a:rPr sz="2800" spc="-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translation</a:t>
            </a:r>
            <a:r>
              <a:rPr sz="2800" spc="-1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time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R="17780" algn="r">
              <a:lnSpc>
                <a:spcPct val="100000"/>
              </a:lnSpc>
              <a:spcBef>
                <a:spcPts val="1465"/>
              </a:spcBef>
            </a:pPr>
            <a:r>
              <a:rPr sz="28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Generates</a:t>
            </a:r>
            <a:r>
              <a:rPr sz="2800" spc="-114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only</a:t>
            </a:r>
            <a:r>
              <a:rPr sz="2800" spc="-1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one</a:t>
            </a:r>
            <a:r>
              <a:rPr sz="28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Servlet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R="18415" algn="r">
              <a:lnSpc>
                <a:spcPct val="100000"/>
              </a:lnSpc>
              <a:spcBef>
                <a:spcPts val="1465"/>
              </a:spcBef>
            </a:pPr>
            <a:r>
              <a:rPr sz="28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Static</a:t>
            </a:r>
            <a:r>
              <a:rPr sz="2800" spc="-2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Binding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29052" y="1583309"/>
            <a:ext cx="5145405" cy="4017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7645" marR="2317750">
              <a:lnSpc>
                <a:spcPct val="100000"/>
              </a:lnSpc>
              <a:spcBef>
                <a:spcPts val="95"/>
              </a:spcBef>
            </a:pPr>
            <a:r>
              <a:rPr sz="2800" spc="200" dirty="0">
                <a:solidFill>
                  <a:srgbClr val="F05A28"/>
                </a:solidFill>
                <a:latin typeface="Tahoma" panose="020B0604030504040204"/>
                <a:cs typeface="Tahoma" panose="020B0604030504040204"/>
              </a:rPr>
              <a:t>Include</a:t>
            </a:r>
            <a:r>
              <a:rPr sz="2800" spc="25" dirty="0">
                <a:solidFill>
                  <a:srgbClr val="F05A28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800" spc="265" dirty="0">
                <a:solidFill>
                  <a:srgbClr val="F05A28"/>
                </a:solidFill>
                <a:latin typeface="Tahoma" panose="020B0604030504040204"/>
                <a:cs typeface="Tahoma" panose="020B0604030504040204"/>
              </a:rPr>
              <a:t>action </a:t>
            </a:r>
            <a:r>
              <a:rPr sz="2800" spc="-860" dirty="0">
                <a:solidFill>
                  <a:srgbClr val="F05A28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800" spc="-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(jsp:include)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L="12700" marR="264160">
              <a:lnSpc>
                <a:spcPts val="3030"/>
              </a:lnSpc>
              <a:spcBef>
                <a:spcPts val="1210"/>
              </a:spcBef>
            </a:pPr>
            <a:r>
              <a:rPr sz="2800" spc="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Copies</a:t>
            </a:r>
            <a:r>
              <a:rPr sz="28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2800" spc="-1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results</a:t>
            </a:r>
            <a:r>
              <a:rPr sz="2800" spc="-1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from</a:t>
            </a:r>
            <a:r>
              <a:rPr sz="28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one </a:t>
            </a:r>
            <a:r>
              <a:rPr sz="2800" spc="-969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page</a:t>
            </a:r>
            <a:r>
              <a:rPr sz="2800" spc="-1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2800" spc="-1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another</a:t>
            </a:r>
            <a:r>
              <a:rPr sz="2800" spc="-1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page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ts val="3030"/>
              </a:lnSpc>
              <a:spcBef>
                <a:spcPts val="1790"/>
              </a:spcBef>
            </a:pPr>
            <a:r>
              <a:rPr sz="2800" spc="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Copies</a:t>
            </a:r>
            <a:r>
              <a:rPr sz="2800" spc="-1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2800" spc="-1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output</a:t>
            </a:r>
            <a:r>
              <a:rPr sz="2800" spc="-17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during</a:t>
            </a:r>
            <a:r>
              <a:rPr sz="2800" spc="-1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2800" spc="-969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runtime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L="12700" marR="401320">
              <a:lnSpc>
                <a:spcPts val="4820"/>
              </a:lnSpc>
              <a:spcBef>
                <a:spcPts val="155"/>
              </a:spcBef>
            </a:pPr>
            <a:r>
              <a:rPr sz="28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Generates </a:t>
            </a:r>
            <a:r>
              <a:rPr sz="2800" spc="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two </a:t>
            </a:r>
            <a:r>
              <a:rPr sz="28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Servlets </a:t>
            </a:r>
            <a:r>
              <a:rPr sz="2800" spc="-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Performs</a:t>
            </a:r>
            <a:r>
              <a:rPr sz="2800" spc="-1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Dynamic</a:t>
            </a:r>
            <a:r>
              <a:rPr sz="2800" spc="-1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Binding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609" cy="38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89190">
              <a:lnSpc>
                <a:spcPct val="100000"/>
              </a:lnSpc>
              <a:spcBef>
                <a:spcPts val="100"/>
              </a:spcBef>
            </a:pPr>
            <a:r>
              <a:rPr spc="-695" dirty="0"/>
              <a:t>&lt;</a:t>
            </a:r>
            <a:r>
              <a:rPr spc="-295" dirty="0"/>
              <a:t>j</a:t>
            </a:r>
            <a:r>
              <a:rPr spc="-240" dirty="0"/>
              <a:t>sp</a:t>
            </a:r>
            <a:r>
              <a:rPr spc="-185" dirty="0"/>
              <a:t>:</a:t>
            </a:r>
            <a:r>
              <a:rPr spc="15" dirty="0"/>
              <a:t>f</a:t>
            </a:r>
            <a:r>
              <a:rPr spc="140" dirty="0"/>
              <a:t>o</a:t>
            </a:r>
            <a:r>
              <a:rPr spc="-75" dirty="0"/>
              <a:t>r</a:t>
            </a:r>
            <a:r>
              <a:rPr spc="70" dirty="0"/>
              <a:t>w</a:t>
            </a:r>
            <a:r>
              <a:rPr spc="-80" dirty="0"/>
              <a:t>a</a:t>
            </a:r>
            <a:r>
              <a:rPr spc="-150" dirty="0"/>
              <a:t>r</a:t>
            </a:r>
            <a:r>
              <a:rPr spc="140" dirty="0"/>
              <a:t>d</a:t>
            </a:r>
            <a:r>
              <a:rPr spc="-700" dirty="0"/>
              <a:t>&gt;</a:t>
            </a:r>
            <a:endParaRPr spc="-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8954" y="3275838"/>
            <a:ext cx="7484745" cy="462280"/>
          </a:xfrm>
          <a:prstGeom prst="rect">
            <a:avLst/>
          </a:prstGeom>
          <a:ln w="25907">
            <a:solidFill>
              <a:srgbClr val="3E3E3E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255"/>
              </a:spcBef>
            </a:pPr>
            <a:r>
              <a:rPr sz="2400" spc="-45" dirty="0">
                <a:solidFill>
                  <a:srgbClr val="3E3E3E"/>
                </a:solidFill>
              </a:rPr>
              <a:t>&lt;jsp:forward=getRequestDispatcher().forward()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785620" y="4454142"/>
            <a:ext cx="9660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7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2800" spc="-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800" spc="17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800" spc="-1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1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800" spc="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ag</a:t>
            </a:r>
            <a:r>
              <a:rPr sz="28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800" spc="-1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28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2800" spc="-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800" spc="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8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1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z="28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8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1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z="28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2800" spc="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2800" spc="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28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800" spc="-1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800" spc="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ed</a:t>
            </a:r>
            <a:r>
              <a:rPr sz="2800" spc="-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800" spc="10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800" spc="-1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2800" spc="-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se</a:t>
            </a:r>
            <a:r>
              <a:rPr sz="28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800" spc="-1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5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800" spc="-2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2800" spc="-7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800" spc="1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800" spc="-30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2800" spc="-2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2800" spc="1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800" spc="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800" spc="-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w</a:t>
            </a:r>
            <a:r>
              <a:rPr sz="2800" spc="-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800" spc="-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800" spc="1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2800" spc="-10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5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&gt;</a:t>
            </a:r>
            <a:r>
              <a:rPr sz="2800" spc="-1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800" spc="-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800" spc="1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g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76889" y="4326636"/>
            <a:ext cx="551326" cy="7345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1939" y="152400"/>
            <a:ext cx="6160700" cy="28956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1484" y="1836158"/>
            <a:ext cx="4614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10" dirty="0">
                <a:solidFill>
                  <a:srgbClr val="FFFFFF"/>
                </a:solidFill>
              </a:rPr>
              <a:t>&lt;jsp:forward</a:t>
            </a:r>
            <a:r>
              <a:rPr sz="2800" spc="-135" dirty="0">
                <a:solidFill>
                  <a:srgbClr val="FFFFFF"/>
                </a:solidFill>
              </a:rPr>
              <a:t> </a:t>
            </a:r>
            <a:r>
              <a:rPr sz="2800" spc="-90" dirty="0">
                <a:solidFill>
                  <a:srgbClr val="FFFFFF"/>
                </a:solidFill>
              </a:rPr>
              <a:t>page="</a:t>
            </a:r>
            <a:r>
              <a:rPr sz="2800" spc="-90" dirty="0">
                <a:solidFill>
                  <a:srgbClr val="F05A28"/>
                </a:solidFill>
              </a:rPr>
              <a:t>url</a:t>
            </a:r>
            <a:r>
              <a:rPr sz="2800" spc="-90" dirty="0">
                <a:solidFill>
                  <a:srgbClr val="FFFFFF"/>
                </a:solidFill>
              </a:rPr>
              <a:t>"/&gt;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688635" y="3904707"/>
            <a:ext cx="3728720" cy="114046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3600" spc="-6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Syntax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18415">
              <a:lnSpc>
                <a:spcPct val="100000"/>
              </a:lnSpc>
              <a:spcBef>
                <a:spcPts val="630"/>
              </a:spcBef>
            </a:pPr>
            <a:r>
              <a:rPr sz="2400" spc="-4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400" spc="-1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2400" spc="-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400" spc="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400" spc="-2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2400" spc="-2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2400" spc="8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4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400" spc="-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w</a:t>
            </a:r>
            <a:r>
              <a:rPr sz="2400" spc="-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400" spc="-10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400" spc="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2400" spc="-4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&gt;</a:t>
            </a:r>
            <a:r>
              <a:rPr sz="24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400" spc="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400" spc="-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ti</a:t>
            </a:r>
            <a:r>
              <a:rPr sz="2400" spc="8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4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400" spc="-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tag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096000" y="0"/>
                </a:moveTo>
                <a:lnTo>
                  <a:pt x="0" y="0"/>
                </a:lnTo>
                <a:lnTo>
                  <a:pt x="0" y="6858000"/>
                </a:lnTo>
                <a:lnTo>
                  <a:pt x="6096000" y="6858000"/>
                </a:lnTo>
                <a:lnTo>
                  <a:pt x="6096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23223" y="749808"/>
            <a:ext cx="1275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main.jsp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8995" y="1469212"/>
            <a:ext cx="4824730" cy="48545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1800" spc="-4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%</a:t>
            </a:r>
            <a:r>
              <a:rPr sz="1800" spc="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8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ag</a:t>
            </a:r>
            <a:r>
              <a:rPr sz="18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8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1800" spc="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18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18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ag</a:t>
            </a:r>
            <a:r>
              <a:rPr sz="180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e=</a:t>
            </a:r>
            <a:r>
              <a:rPr sz="18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1800" spc="-16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1800" spc="-7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7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1800" spc="-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1800" spc="-4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%&gt;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800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&lt;html&gt;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&lt;head&gt;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18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8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r>
              <a:rPr sz="1800" spc="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3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18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10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1800" spc="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1800" spc="-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1800" spc="3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w</a:t>
            </a:r>
            <a:r>
              <a:rPr sz="1800" spc="-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7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1800" spc="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1800" spc="-1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3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9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1800" spc="1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800" spc="3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1800" spc="-3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1800" spc="-9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x</a:t>
            </a:r>
            <a:r>
              <a:rPr sz="1800" spc="-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1800" spc="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8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8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18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/</a:t>
            </a:r>
            <a:r>
              <a:rPr sz="18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8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&lt;/head&gt;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&lt;body&gt;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&lt;center&gt;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18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18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2</a:t>
            </a: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r>
              <a:rPr sz="1800" spc="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3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18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10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1800" spc="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1800" spc="-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1800" spc="3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w</a:t>
            </a:r>
            <a:r>
              <a:rPr sz="1800" spc="-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7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1800" spc="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1800" spc="-114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3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9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1800" spc="1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800" spc="3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1800" spc="-3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1800" spc="-9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1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x</a:t>
            </a:r>
            <a:r>
              <a:rPr sz="1800" spc="-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1800" spc="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8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8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1800" spc="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/</a:t>
            </a:r>
            <a:r>
              <a:rPr sz="18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18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2</a:t>
            </a: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 marR="1511935">
              <a:lnSpc>
                <a:spcPct val="100000"/>
              </a:lnSpc>
              <a:spcBef>
                <a:spcPts val="600"/>
              </a:spcBef>
            </a:pP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1800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18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1800" spc="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800" spc="-3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18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18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1800" spc="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w</a:t>
            </a:r>
            <a:r>
              <a:rPr sz="18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1800" spc="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18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8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ag</a:t>
            </a:r>
            <a:r>
              <a:rPr sz="180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e=</a:t>
            </a:r>
            <a:r>
              <a:rPr sz="18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1800" spc="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1800" spc="-5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16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6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.</a:t>
            </a:r>
            <a:r>
              <a:rPr sz="1800" spc="-16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1800" spc="-4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1800" spc="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8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  </a:t>
            </a:r>
            <a:r>
              <a:rPr sz="18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flush="</a:t>
            </a:r>
            <a:r>
              <a:rPr sz="1800" spc="-6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true</a:t>
            </a:r>
            <a:r>
              <a:rPr sz="18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"/&gt;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&lt;/center&gt;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8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&lt;p&gt;</a:t>
            </a:r>
            <a:r>
              <a:rPr sz="1800" spc="-4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Copyright&amp;copy;Pluralsight</a:t>
            </a:r>
            <a:r>
              <a:rPr sz="18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&lt;/p&gt;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&lt;/body&gt;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8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&lt;/html&gt;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22657" y="647700"/>
            <a:ext cx="1214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5" dirty="0">
                <a:solidFill>
                  <a:srgbClr val="F05A28"/>
                </a:solidFill>
              </a:rPr>
              <a:t>date.jsp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6566425" y="1463039"/>
            <a:ext cx="4751070" cy="1092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195"/>
              </a:lnSpc>
              <a:spcBef>
                <a:spcPts val="105"/>
              </a:spcBef>
            </a:pPr>
            <a:r>
              <a:rPr sz="2000" spc="-229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&lt;p&gt;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297180" marR="5080" indent="-285115">
              <a:lnSpc>
                <a:spcPts val="2000"/>
              </a:lnSpc>
              <a:spcBef>
                <a:spcPts val="195"/>
              </a:spcBef>
            </a:pPr>
            <a:r>
              <a:rPr sz="20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Date:</a:t>
            </a:r>
            <a:r>
              <a:rPr sz="2000" spc="-15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&lt;%</a:t>
            </a:r>
            <a:r>
              <a:rPr sz="20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=(</a:t>
            </a:r>
            <a:r>
              <a:rPr sz="2000" spc="-15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new </a:t>
            </a:r>
            <a:r>
              <a:rPr sz="2000" spc="-14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6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java.util.Date()</a:t>
            </a:r>
            <a:r>
              <a:rPr sz="2000" spc="-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).</a:t>
            </a:r>
            <a:r>
              <a:rPr sz="2000" spc="-6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toLocaleString()%&gt;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ts val="2010"/>
              </a:lnSpc>
            </a:pPr>
            <a:r>
              <a:rPr sz="2000" spc="-17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&lt;/p&gt;</a:t>
            </a:r>
            <a:endParaRPr sz="20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152400" y="914400"/>
          <a:ext cx="11847830" cy="4776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067925" imgH="5534025" progId="Paint.Picture">
                  <p:embed/>
                </p:oleObj>
              </mc:Choice>
              <mc:Fallback>
                <p:oleObj name="" r:id="rId1" imgW="10067925" imgH="553402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1847830" cy="4776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577850" y="198120"/>
          <a:ext cx="11036300" cy="6179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315575" imgH="5619750" progId="Paint.Picture">
                  <p:embed/>
                </p:oleObj>
              </mc:Choice>
              <mc:Fallback>
                <p:oleObj name="" r:id="rId1" imgW="10315575" imgH="56197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77850" y="198120"/>
                        <a:ext cx="11036300" cy="6179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438400" y="228600"/>
            <a:ext cx="7077075" cy="62350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761" y="1762505"/>
            <a:ext cx="0" cy="4645660"/>
          </a:xfrm>
          <a:custGeom>
            <a:avLst/>
            <a:gdLst/>
            <a:ahLst/>
            <a:cxnLst/>
            <a:rect l="l" t="t" r="r" b="b"/>
            <a:pathLst>
              <a:path h="4645660">
                <a:moveTo>
                  <a:pt x="0" y="0"/>
                </a:moveTo>
                <a:lnTo>
                  <a:pt x="0" y="4645482"/>
                </a:lnTo>
              </a:path>
            </a:pathLst>
          </a:custGeom>
          <a:ln w="25908">
            <a:solidFill>
              <a:srgbClr val="F0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28904" y="1383451"/>
            <a:ext cx="5332730" cy="3320415"/>
          </a:xfrm>
          <a:prstGeom prst="rect">
            <a:avLst/>
          </a:prstGeom>
        </p:spPr>
        <p:txBody>
          <a:bodyPr vert="horz" wrap="square" lIns="0" tIns="227330" rIns="0" bIns="0" rtlCol="0">
            <a:spAutoFit/>
          </a:bodyPr>
          <a:lstStyle/>
          <a:p>
            <a:pPr marL="485140" indent="2416175">
              <a:lnSpc>
                <a:spcPct val="100000"/>
              </a:lnSpc>
              <a:spcBef>
                <a:spcPts val="1790"/>
              </a:spcBef>
            </a:pPr>
            <a:r>
              <a:rPr sz="2800" spc="-14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&lt;jsp:forward&gt;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L="783590" marR="94615" indent="-299085" algn="r">
              <a:lnSpc>
                <a:spcPts val="2590"/>
              </a:lnSpc>
              <a:spcBef>
                <a:spcPts val="1780"/>
              </a:spcBef>
            </a:pPr>
            <a:r>
              <a:rPr sz="24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Direct</a:t>
            </a:r>
            <a:r>
              <a:rPr sz="2400" spc="-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communication</a:t>
            </a:r>
            <a:r>
              <a:rPr sz="2400" spc="-1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between </a:t>
            </a:r>
            <a:r>
              <a:rPr sz="2400" spc="-8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source</a:t>
            </a:r>
            <a:r>
              <a:rPr sz="2400" spc="-114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2400" spc="-1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destination</a:t>
            </a:r>
            <a:r>
              <a:rPr sz="24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pages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R="94615" algn="r">
              <a:lnSpc>
                <a:spcPts val="2735"/>
              </a:lnSpc>
              <a:spcBef>
                <a:spcPts val="1475"/>
              </a:spcBef>
            </a:pPr>
            <a:r>
              <a:rPr sz="24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Uses</a:t>
            </a:r>
            <a:r>
              <a:rPr sz="2400" spc="-1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same</a:t>
            </a:r>
            <a:r>
              <a:rPr sz="2400" spc="-1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request</a:t>
            </a:r>
            <a:r>
              <a:rPr sz="2400" spc="-1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2400" spc="-1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response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R="95885" algn="r">
              <a:lnSpc>
                <a:spcPts val="2735"/>
              </a:lnSpc>
            </a:pPr>
            <a:r>
              <a:rPr sz="24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object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 marR="95250" indent="728345" algn="r">
              <a:lnSpc>
                <a:spcPts val="2590"/>
              </a:lnSpc>
              <a:spcBef>
                <a:spcPts val="1840"/>
              </a:spcBef>
            </a:pPr>
            <a:r>
              <a:rPr sz="2400" spc="-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Source</a:t>
            </a:r>
            <a:r>
              <a:rPr sz="2400" spc="-114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2400" spc="-1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destination</a:t>
            </a:r>
            <a:r>
              <a:rPr sz="2400" spc="-1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pages </a:t>
            </a:r>
            <a:r>
              <a:rPr sz="2400" spc="-8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should</a:t>
            </a:r>
            <a:r>
              <a:rPr sz="24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belong</a:t>
            </a:r>
            <a:r>
              <a:rPr sz="2400" spc="-1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2400" spc="-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same</a:t>
            </a:r>
            <a:r>
              <a:rPr sz="2400" spc="-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application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23997" y="1583309"/>
            <a:ext cx="2301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05A28"/>
                </a:solidFill>
              </a:rPr>
              <a:t>Sendredirect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6129020" y="2163571"/>
            <a:ext cx="5824855" cy="282384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820420">
              <a:lnSpc>
                <a:spcPts val="2590"/>
              </a:lnSpc>
              <a:spcBef>
                <a:spcPts val="425"/>
              </a:spcBef>
            </a:pPr>
            <a:r>
              <a:rPr sz="2400" spc="-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Indirect</a:t>
            </a:r>
            <a:r>
              <a:rPr sz="24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communication</a:t>
            </a:r>
            <a:r>
              <a:rPr sz="2400" spc="-1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between </a:t>
            </a:r>
            <a:r>
              <a:rPr sz="2400" spc="-8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source</a:t>
            </a:r>
            <a:r>
              <a:rPr sz="2400" spc="-1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2400" spc="-1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destination</a:t>
            </a:r>
            <a:r>
              <a:rPr sz="2400" spc="-1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page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 marR="339725">
              <a:lnSpc>
                <a:spcPts val="2590"/>
              </a:lnSpc>
              <a:spcBef>
                <a:spcPts val="1805"/>
              </a:spcBef>
            </a:pPr>
            <a:r>
              <a:rPr sz="24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Uses</a:t>
            </a:r>
            <a:r>
              <a:rPr sz="2400" spc="-1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separate</a:t>
            </a:r>
            <a:r>
              <a:rPr sz="2400" spc="-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request</a:t>
            </a:r>
            <a:r>
              <a:rPr sz="2400" spc="-1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2400" spc="-1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response </a:t>
            </a:r>
            <a:r>
              <a:rPr sz="2400" spc="-8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object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ts val="2590"/>
              </a:lnSpc>
              <a:spcBef>
                <a:spcPts val="1805"/>
              </a:spcBef>
            </a:pPr>
            <a:r>
              <a:rPr sz="24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Can </a:t>
            </a:r>
            <a:r>
              <a:rPr sz="2400" spc="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be </a:t>
            </a:r>
            <a:r>
              <a:rPr sz="2400" spc="-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in </a:t>
            </a:r>
            <a:r>
              <a:rPr sz="2400" spc="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one </a:t>
            </a:r>
            <a:r>
              <a:rPr sz="24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same </a:t>
            </a:r>
            <a:r>
              <a:rPr sz="2400" spc="-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application/different</a:t>
            </a:r>
            <a:r>
              <a:rPr sz="24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application/same </a:t>
            </a:r>
            <a:r>
              <a:rPr sz="2400" spc="-8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server/different</a:t>
            </a:r>
            <a:r>
              <a:rPr sz="2400" spc="-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server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609" cy="38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20025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&lt;jsp:param&gt;</a:t>
            </a:r>
            <a:endParaRPr spc="-24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9604" y="1698998"/>
            <a:ext cx="60833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5" dirty="0">
                <a:solidFill>
                  <a:srgbClr val="FFFFFF"/>
                </a:solidFill>
              </a:rPr>
              <a:t>&lt;jsp:param</a:t>
            </a:r>
            <a:r>
              <a:rPr sz="2800" spc="-105" dirty="0">
                <a:solidFill>
                  <a:srgbClr val="FFFFFF"/>
                </a:solidFill>
              </a:rPr>
              <a:t> </a:t>
            </a:r>
            <a:r>
              <a:rPr sz="2800" spc="-185" dirty="0">
                <a:solidFill>
                  <a:srgbClr val="FFFFFF"/>
                </a:solidFill>
              </a:rPr>
              <a:t>name="</a:t>
            </a:r>
            <a:r>
              <a:rPr sz="2800" spc="-185" dirty="0">
                <a:solidFill>
                  <a:srgbClr val="F05A28"/>
                </a:solidFill>
              </a:rPr>
              <a:t>...</a:t>
            </a:r>
            <a:r>
              <a:rPr sz="2800" spc="-185" dirty="0">
                <a:solidFill>
                  <a:srgbClr val="FFFFFF"/>
                </a:solidFill>
              </a:rPr>
              <a:t>"</a:t>
            </a:r>
            <a:r>
              <a:rPr sz="2800" spc="-110" dirty="0">
                <a:solidFill>
                  <a:srgbClr val="FFFFFF"/>
                </a:solidFill>
              </a:rPr>
              <a:t> </a:t>
            </a:r>
            <a:r>
              <a:rPr sz="2800" spc="-180" dirty="0">
                <a:solidFill>
                  <a:srgbClr val="FFFFFF"/>
                </a:solidFill>
              </a:rPr>
              <a:t>value="</a:t>
            </a:r>
            <a:r>
              <a:rPr sz="2800" spc="-180" dirty="0">
                <a:solidFill>
                  <a:srgbClr val="F05A28"/>
                </a:solidFill>
              </a:rPr>
              <a:t>...</a:t>
            </a:r>
            <a:r>
              <a:rPr sz="2800" spc="-180" dirty="0">
                <a:solidFill>
                  <a:srgbClr val="FFFFFF"/>
                </a:solidFill>
              </a:rPr>
              <a:t>"/&gt;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877421" y="3904707"/>
            <a:ext cx="8162290" cy="173482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1045"/>
              </a:spcBef>
            </a:pPr>
            <a:r>
              <a:rPr sz="3600" spc="-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Syntax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400" spc="-1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&lt;jsp:param&gt;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Used</a:t>
            </a:r>
            <a:r>
              <a:rPr sz="2400" spc="-1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as</a:t>
            </a:r>
            <a:r>
              <a:rPr sz="2400" spc="-1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400" spc="-1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sub-tag</a:t>
            </a:r>
            <a:r>
              <a:rPr sz="2400" spc="-1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for</a:t>
            </a:r>
            <a:r>
              <a:rPr sz="2400" spc="-1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include,forward</a:t>
            </a:r>
            <a:r>
              <a:rPr sz="2400" spc="-1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2400" spc="-1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plugin</a:t>
            </a:r>
            <a:r>
              <a:rPr sz="2400" spc="-1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action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32009" y="4951476"/>
            <a:ext cx="551326" cy="7345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096000" y="0"/>
                </a:moveTo>
                <a:lnTo>
                  <a:pt x="0" y="0"/>
                </a:lnTo>
                <a:lnTo>
                  <a:pt x="0" y="6858000"/>
                </a:lnTo>
                <a:lnTo>
                  <a:pt x="6096000" y="6858000"/>
                </a:lnTo>
                <a:lnTo>
                  <a:pt x="6096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23223" y="612647"/>
            <a:ext cx="1275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solidFill>
                  <a:srgbClr val="F05A28"/>
                </a:solidFill>
              </a:rPr>
              <a:t>main.jsp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698995" y="980543"/>
            <a:ext cx="4155440" cy="555180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000" spc="-3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000" spc="-4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%</a:t>
            </a:r>
            <a:r>
              <a:rPr sz="2000" spc="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pa</a:t>
            </a:r>
            <a:r>
              <a:rPr sz="2000" spc="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ge</a:t>
            </a:r>
            <a:r>
              <a:rPr sz="20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ngua</a:t>
            </a:r>
            <a:r>
              <a:rPr sz="200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ge</a:t>
            </a:r>
            <a:r>
              <a:rPr sz="20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-16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2000" spc="-8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7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2000" spc="-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-3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%</a:t>
            </a:r>
            <a:r>
              <a:rPr sz="2000" spc="-3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&lt;html&gt;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&lt;head&gt;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 marR="962660">
              <a:lnSpc>
                <a:spcPct val="100000"/>
              </a:lnSpc>
              <a:spcBef>
                <a:spcPts val="600"/>
              </a:spcBef>
            </a:pPr>
            <a:r>
              <a:rPr sz="2000" spc="-3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0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0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-2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r>
              <a:rPr sz="2000" spc="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he</a:t>
            </a:r>
            <a:r>
              <a:rPr sz="2000" spc="-8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000" spc="3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000" spc="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000" spc="-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1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ude</a:t>
            </a:r>
            <a:r>
              <a:rPr sz="2000" spc="-114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6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9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000" spc="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000" spc="1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on  </a:t>
            </a:r>
            <a:r>
              <a:rPr sz="2000" spc="-5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Example</a:t>
            </a:r>
            <a:r>
              <a:rPr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&lt;/title&gt;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&lt;/head&gt;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&lt;body&gt;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&lt;jsp:forward</a:t>
            </a:r>
            <a:r>
              <a:rPr sz="20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page=“</a:t>
            </a:r>
            <a:r>
              <a:rPr sz="2000" spc="-6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course.jsp</a:t>
            </a:r>
            <a:r>
              <a:rPr sz="20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2000" spc="-3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0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-1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0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2000" spc="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pa</a:t>
            </a:r>
            <a:r>
              <a:rPr sz="20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0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2000" spc="-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na</a:t>
            </a:r>
            <a:r>
              <a:rPr sz="20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me</a:t>
            </a:r>
            <a:r>
              <a:rPr sz="2000" spc="-1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00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our</a:t>
            </a:r>
            <a:r>
              <a:rPr sz="2000" spc="-5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eN</a:t>
            </a:r>
            <a:r>
              <a:rPr sz="2000" spc="-4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me</a:t>
            </a:r>
            <a:r>
              <a:rPr sz="20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  </a:t>
            </a:r>
            <a:r>
              <a:rPr sz="20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value=“</a:t>
            </a:r>
            <a:r>
              <a:rPr sz="2000" spc="-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JAVA</a:t>
            </a:r>
            <a:r>
              <a:rPr sz="20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 marR="596900">
              <a:lnSpc>
                <a:spcPct val="100000"/>
              </a:lnSpc>
              <a:spcBef>
                <a:spcPts val="600"/>
              </a:spcBef>
            </a:pPr>
            <a:r>
              <a:rPr sz="2000" spc="-3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0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-1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0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2000" spc="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pa</a:t>
            </a:r>
            <a:r>
              <a:rPr sz="20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0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2000" spc="-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na</a:t>
            </a:r>
            <a:r>
              <a:rPr sz="20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me</a:t>
            </a:r>
            <a:r>
              <a:rPr sz="2000" spc="-1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9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000" spc="-4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iner  </a:t>
            </a:r>
            <a:r>
              <a:rPr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-6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2000" spc="-4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ue</a:t>
            </a:r>
            <a:r>
              <a:rPr sz="2000" spc="-2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20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-5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lang="en-US" sz="2000" spc="-5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teve Samuels</a:t>
            </a:r>
            <a:r>
              <a:rPr sz="2000" spc="-2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1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000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/</a:t>
            </a:r>
            <a:r>
              <a:rPr sz="20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20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0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20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20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w</a:t>
            </a:r>
            <a:r>
              <a:rPr sz="20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000" spc="-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&lt;/body&gt;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&lt;/html&gt;</a:t>
            </a:r>
            <a:endParaRPr sz="20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6425" y="627623"/>
            <a:ext cx="4553585" cy="520382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702435">
              <a:lnSpc>
                <a:spcPct val="100000"/>
              </a:lnSpc>
              <a:spcBef>
                <a:spcPts val="255"/>
              </a:spcBef>
            </a:pPr>
            <a:r>
              <a:rPr sz="2400" spc="-4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course.jsp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000" spc="-3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000" spc="-4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%</a:t>
            </a:r>
            <a:r>
              <a:rPr sz="2000" spc="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pa</a:t>
            </a:r>
            <a:r>
              <a:rPr sz="2000" spc="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ge</a:t>
            </a:r>
            <a:r>
              <a:rPr sz="2000" spc="-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ngua</a:t>
            </a:r>
            <a:r>
              <a:rPr sz="2000" spc="-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ge</a:t>
            </a:r>
            <a:r>
              <a:rPr sz="2000" spc="-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2000" spc="-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-1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2000" spc="-8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20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-4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%</a:t>
            </a:r>
            <a:r>
              <a:rPr sz="2000" spc="-38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000" spc="-1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&lt;html&gt;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205"/>
              </a:spcBef>
            </a:pPr>
            <a:r>
              <a:rPr sz="2000" spc="-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&lt;head&gt;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297180" marR="1360805" indent="-285115">
              <a:lnSpc>
                <a:spcPts val="2000"/>
              </a:lnSpc>
              <a:spcBef>
                <a:spcPts val="590"/>
              </a:spcBef>
            </a:pPr>
            <a:r>
              <a:rPr sz="2000" spc="-3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000" spc="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000" spc="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-1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-2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&gt;</a:t>
            </a:r>
            <a:r>
              <a:rPr sz="2000" spc="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he</a:t>
            </a:r>
            <a:r>
              <a:rPr sz="2000" spc="-8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000" spc="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000" spc="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000" spc="-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ude</a:t>
            </a:r>
            <a:r>
              <a:rPr sz="2000" spc="-114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000" spc="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0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on  </a:t>
            </a:r>
            <a:r>
              <a:rPr sz="2000" spc="-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Example&lt;/title&gt;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205"/>
              </a:spcBef>
            </a:pPr>
            <a:r>
              <a:rPr sz="2000" spc="-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&lt;/head&gt;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2000" spc="-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&lt;body&gt;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000" spc="-3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000" spc="-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2000" spc="-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2</a:t>
            </a:r>
            <a:r>
              <a:rPr sz="2000" spc="-3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&gt;</a:t>
            </a:r>
            <a:r>
              <a:rPr sz="2000" spc="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0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our</a:t>
            </a:r>
            <a:r>
              <a:rPr sz="2000" spc="-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-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-10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2000" spc="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-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il</a:t>
            </a:r>
            <a:r>
              <a:rPr sz="2000" spc="-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-3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2000" spc="-3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0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/h</a:t>
            </a:r>
            <a:r>
              <a:rPr sz="2000" spc="-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2</a:t>
            </a:r>
            <a:r>
              <a:rPr sz="2000" spc="-38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297180" marR="329565" indent="-285115">
              <a:lnSpc>
                <a:spcPts val="1990"/>
              </a:lnSpc>
              <a:spcBef>
                <a:spcPts val="615"/>
              </a:spcBef>
            </a:pPr>
            <a:r>
              <a:rPr sz="2000" spc="-8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&lt;p&gt;Course </a:t>
            </a:r>
            <a:r>
              <a:rPr sz="2000" spc="-7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Name:&lt;%request.getParameter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205"/>
              </a:spcBef>
            </a:pPr>
            <a:r>
              <a:rPr sz="2000" spc="-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(“courseName")%&gt;&lt;/p&gt;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ct val="108000"/>
              </a:lnSpc>
              <a:spcBef>
                <a:spcPts val="10"/>
              </a:spcBef>
            </a:pPr>
            <a:r>
              <a:rPr sz="2000" spc="-8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&lt;p&gt;Trainer:&lt;%request.getParameter </a:t>
            </a:r>
            <a:r>
              <a:rPr sz="2000" spc="-6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14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("trainer")%&gt;&lt;/p&gt;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205"/>
              </a:spcBef>
            </a:pPr>
            <a:r>
              <a:rPr sz="2000" spc="-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&lt;/body&gt;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205"/>
              </a:spcBef>
            </a:pPr>
            <a:r>
              <a:rPr sz="2000" spc="-1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&lt;/html&gt;</a:t>
            </a:r>
            <a:endParaRPr sz="20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399415" y="556895"/>
          <a:ext cx="11393170" cy="5744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477500" imgH="5772150" progId="Paint.Picture">
                  <p:embed/>
                </p:oleObj>
              </mc:Choice>
              <mc:Fallback>
                <p:oleObj name="" r:id="rId1" imgW="10477500" imgH="57721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9415" y="556895"/>
                        <a:ext cx="11393170" cy="5744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609" cy="38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3679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&lt;jsp:useBean&gt;</a:t>
            </a:r>
            <a:endParaRPr spc="-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555753"/>
            <a:ext cx="72155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05A28"/>
                </a:solidFill>
              </a:rPr>
              <a:t>public</a:t>
            </a:r>
            <a:r>
              <a:rPr sz="2200" spc="-125" dirty="0">
                <a:solidFill>
                  <a:srgbClr val="F05A28"/>
                </a:solidFill>
              </a:rPr>
              <a:t> </a:t>
            </a:r>
            <a:r>
              <a:rPr sz="2200" spc="-25" dirty="0">
                <a:solidFill>
                  <a:srgbClr val="FFFFFF"/>
                </a:solidFill>
              </a:rPr>
              <a:t>class</a:t>
            </a:r>
            <a:r>
              <a:rPr sz="2200" spc="-75" dirty="0">
                <a:solidFill>
                  <a:srgbClr val="FFFFFF"/>
                </a:solidFill>
              </a:rPr>
              <a:t> </a:t>
            </a:r>
            <a:r>
              <a:rPr sz="2200" spc="-10" dirty="0">
                <a:solidFill>
                  <a:srgbClr val="FFFFFF"/>
                </a:solidFill>
              </a:rPr>
              <a:t>JavaBeanName</a:t>
            </a:r>
            <a:r>
              <a:rPr sz="2200" spc="-85" dirty="0">
                <a:solidFill>
                  <a:srgbClr val="FFFFFF"/>
                </a:solidFill>
              </a:rPr>
              <a:t> </a:t>
            </a:r>
            <a:r>
              <a:rPr sz="2200" spc="-20" dirty="0">
                <a:solidFill>
                  <a:srgbClr val="FFFFFF"/>
                </a:solidFill>
              </a:rPr>
              <a:t>implements</a:t>
            </a:r>
            <a:r>
              <a:rPr sz="2200" spc="-100" dirty="0">
                <a:solidFill>
                  <a:srgbClr val="FFFFFF"/>
                </a:solidFill>
              </a:rPr>
              <a:t> </a:t>
            </a:r>
            <a:r>
              <a:rPr sz="2200" spc="-25" dirty="0">
                <a:solidFill>
                  <a:srgbClr val="FFFFFF"/>
                </a:solidFill>
              </a:rPr>
              <a:t>Serializable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307340" y="890423"/>
            <a:ext cx="9794875" cy="295211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200" spc="-3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{</a:t>
            </a:r>
            <a:endParaRPr sz="2200">
              <a:latin typeface="Verdana" panose="020B0604030504040204"/>
              <a:cs typeface="Verdana" panose="020B0604030504040204"/>
            </a:endParaRPr>
          </a:p>
          <a:p>
            <a:pPr marL="12700" marR="5355590" indent="-635">
              <a:lnSpc>
                <a:spcPct val="146000"/>
              </a:lnSpc>
              <a:tabLst>
                <a:tab pos="1028700" algn="l"/>
              </a:tabLst>
            </a:pPr>
            <a:r>
              <a:rPr sz="2200" spc="3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public	</a:t>
            </a:r>
            <a:r>
              <a:rPr sz="22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class</a:t>
            </a:r>
            <a:r>
              <a:rPr sz="22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JavaBeanName(){} </a:t>
            </a:r>
            <a:r>
              <a:rPr sz="2200" spc="-7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2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private</a:t>
            </a:r>
            <a:r>
              <a:rPr sz="2200" spc="-10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String</a:t>
            </a:r>
            <a:r>
              <a:rPr sz="22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propertyName;</a:t>
            </a:r>
            <a:endParaRPr sz="2200">
              <a:latin typeface="Verdana" panose="020B0604030504040204"/>
              <a:cs typeface="Verdana" panose="020B0604030504040204"/>
            </a:endParaRPr>
          </a:p>
          <a:p>
            <a:pPr marL="12700" marR="5080" indent="-635">
              <a:lnSpc>
                <a:spcPct val="146000"/>
              </a:lnSpc>
            </a:pPr>
            <a:r>
              <a:rPr sz="2200" spc="3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public</a:t>
            </a:r>
            <a:r>
              <a:rPr sz="2200" spc="-12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void</a:t>
            </a:r>
            <a:r>
              <a:rPr sz="22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setPropertyName(</a:t>
            </a:r>
            <a:r>
              <a:rPr sz="2200" spc="-1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String</a:t>
            </a:r>
            <a:r>
              <a:rPr sz="2200" spc="-5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7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value</a:t>
            </a:r>
            <a:r>
              <a:rPr sz="22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){this.propertyName=</a:t>
            </a:r>
            <a:r>
              <a:rPr sz="2200" spc="-7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value</a:t>
            </a:r>
            <a:r>
              <a:rPr sz="22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;} </a:t>
            </a:r>
            <a:r>
              <a:rPr sz="2200" spc="-7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3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public</a:t>
            </a:r>
            <a:r>
              <a:rPr sz="2200" spc="-13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void</a:t>
            </a:r>
            <a:r>
              <a:rPr sz="2200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getPropertyName(){return</a:t>
            </a:r>
            <a:r>
              <a:rPr sz="22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this.propertyname;}</a:t>
            </a:r>
            <a:endParaRPr sz="2200">
              <a:latin typeface="Verdana" panose="020B0604030504040204"/>
              <a:cs typeface="Verdana" panose="020B0604030504040204"/>
            </a:endParaRPr>
          </a:p>
          <a:p>
            <a:pPr marL="13335">
              <a:lnSpc>
                <a:spcPct val="100000"/>
              </a:lnSpc>
              <a:spcBef>
                <a:spcPts val="1200"/>
              </a:spcBef>
            </a:pPr>
            <a:r>
              <a:rPr sz="2200" spc="-3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}</a:t>
            </a:r>
            <a:endParaRPr sz="22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635" y="4024883"/>
            <a:ext cx="4424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6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What</a:t>
            </a:r>
            <a:r>
              <a:rPr sz="3600" spc="-22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6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3600" spc="-22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Java</a:t>
            </a:r>
            <a:r>
              <a:rPr sz="3600" spc="-21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3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Bean?</a:t>
            </a:r>
            <a:endParaRPr sz="3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100" y="2631439"/>
            <a:ext cx="10558145" cy="1678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40" dirty="0">
                <a:solidFill>
                  <a:srgbClr val="77A032"/>
                </a:solidFill>
              </a:rPr>
              <a:t>&lt;jsp:useBean&gt;</a:t>
            </a:r>
            <a:endParaRPr sz="4400"/>
          </a:p>
          <a:p>
            <a:pPr marL="12700" marR="5080">
              <a:lnSpc>
                <a:spcPct val="100000"/>
              </a:lnSpc>
              <a:spcBef>
                <a:spcPts val="45"/>
              </a:spcBef>
            </a:pPr>
            <a:r>
              <a:rPr sz="3200" spc="-25" dirty="0">
                <a:solidFill>
                  <a:srgbClr val="3E3E3E"/>
                </a:solidFill>
              </a:rPr>
              <a:t>useBean</a:t>
            </a:r>
            <a:r>
              <a:rPr sz="3200" spc="-175" dirty="0">
                <a:solidFill>
                  <a:srgbClr val="3E3E3E"/>
                </a:solidFill>
              </a:rPr>
              <a:t> </a:t>
            </a:r>
            <a:r>
              <a:rPr sz="3200" spc="20" dirty="0">
                <a:solidFill>
                  <a:srgbClr val="3E3E3E"/>
                </a:solidFill>
              </a:rPr>
              <a:t>action</a:t>
            </a:r>
            <a:r>
              <a:rPr sz="3200" spc="-185" dirty="0">
                <a:solidFill>
                  <a:srgbClr val="3E3E3E"/>
                </a:solidFill>
              </a:rPr>
              <a:t> </a:t>
            </a:r>
            <a:r>
              <a:rPr sz="3200" spc="-60" dirty="0">
                <a:solidFill>
                  <a:srgbClr val="3E3E3E"/>
                </a:solidFill>
              </a:rPr>
              <a:t>is</a:t>
            </a:r>
            <a:r>
              <a:rPr sz="3200" spc="-165" dirty="0">
                <a:solidFill>
                  <a:srgbClr val="3E3E3E"/>
                </a:solidFill>
              </a:rPr>
              <a:t> </a:t>
            </a:r>
            <a:r>
              <a:rPr sz="3200" spc="-70" dirty="0">
                <a:solidFill>
                  <a:srgbClr val="3E3E3E"/>
                </a:solidFill>
              </a:rPr>
              <a:t>a</a:t>
            </a:r>
            <a:r>
              <a:rPr sz="3200" spc="-170" dirty="0">
                <a:solidFill>
                  <a:srgbClr val="3E3E3E"/>
                </a:solidFill>
              </a:rPr>
              <a:t> </a:t>
            </a:r>
            <a:r>
              <a:rPr sz="3200" spc="-20" dirty="0">
                <a:solidFill>
                  <a:srgbClr val="3E3E3E"/>
                </a:solidFill>
              </a:rPr>
              <a:t>way</a:t>
            </a:r>
            <a:r>
              <a:rPr sz="3200" spc="-200" dirty="0">
                <a:solidFill>
                  <a:srgbClr val="3E3E3E"/>
                </a:solidFill>
              </a:rPr>
              <a:t> </a:t>
            </a:r>
            <a:r>
              <a:rPr sz="3200" spc="20" dirty="0">
                <a:solidFill>
                  <a:srgbClr val="3E3E3E"/>
                </a:solidFill>
              </a:rPr>
              <a:t>for</a:t>
            </a:r>
            <a:r>
              <a:rPr sz="3200" spc="-160" dirty="0">
                <a:solidFill>
                  <a:srgbClr val="3E3E3E"/>
                </a:solidFill>
              </a:rPr>
              <a:t> </a:t>
            </a:r>
            <a:r>
              <a:rPr sz="3200" spc="10" dirty="0">
                <a:solidFill>
                  <a:srgbClr val="3E3E3E"/>
                </a:solidFill>
              </a:rPr>
              <a:t>declaring</a:t>
            </a:r>
            <a:r>
              <a:rPr sz="3200" spc="-165" dirty="0">
                <a:solidFill>
                  <a:srgbClr val="3E3E3E"/>
                </a:solidFill>
              </a:rPr>
              <a:t> </a:t>
            </a:r>
            <a:r>
              <a:rPr sz="3200" dirty="0">
                <a:solidFill>
                  <a:srgbClr val="3E3E3E"/>
                </a:solidFill>
              </a:rPr>
              <a:t>and</a:t>
            </a:r>
            <a:r>
              <a:rPr sz="3200" spc="-170" dirty="0">
                <a:solidFill>
                  <a:srgbClr val="3E3E3E"/>
                </a:solidFill>
              </a:rPr>
              <a:t> </a:t>
            </a:r>
            <a:r>
              <a:rPr sz="3200" spc="-15" dirty="0">
                <a:solidFill>
                  <a:srgbClr val="3E3E3E"/>
                </a:solidFill>
              </a:rPr>
              <a:t>initializing </a:t>
            </a:r>
            <a:r>
              <a:rPr sz="3200" spc="-1110" dirty="0">
                <a:solidFill>
                  <a:srgbClr val="3E3E3E"/>
                </a:solidFill>
              </a:rPr>
              <a:t> </a:t>
            </a:r>
            <a:r>
              <a:rPr sz="3200" spc="-15" dirty="0">
                <a:solidFill>
                  <a:srgbClr val="3E3E3E"/>
                </a:solidFill>
              </a:rPr>
              <a:t>the</a:t>
            </a:r>
            <a:r>
              <a:rPr sz="3200" spc="-165" dirty="0">
                <a:solidFill>
                  <a:srgbClr val="3E3E3E"/>
                </a:solidFill>
              </a:rPr>
              <a:t> </a:t>
            </a:r>
            <a:r>
              <a:rPr sz="3200" spc="-10" dirty="0">
                <a:solidFill>
                  <a:srgbClr val="3E3E3E"/>
                </a:solidFill>
              </a:rPr>
              <a:t>actual</a:t>
            </a:r>
            <a:r>
              <a:rPr sz="3200" spc="-180" dirty="0">
                <a:solidFill>
                  <a:srgbClr val="3E3E3E"/>
                </a:solidFill>
              </a:rPr>
              <a:t> </a:t>
            </a:r>
            <a:r>
              <a:rPr sz="3200" spc="-140" dirty="0">
                <a:solidFill>
                  <a:srgbClr val="3E3E3E"/>
                </a:solidFill>
              </a:rPr>
              <a:t>java</a:t>
            </a:r>
            <a:r>
              <a:rPr sz="3200" spc="-200" dirty="0">
                <a:solidFill>
                  <a:srgbClr val="3E3E3E"/>
                </a:solidFill>
              </a:rPr>
              <a:t> </a:t>
            </a:r>
            <a:r>
              <a:rPr sz="3200" spc="-5" dirty="0">
                <a:solidFill>
                  <a:srgbClr val="3E3E3E"/>
                </a:solidFill>
              </a:rPr>
              <a:t>bean</a:t>
            </a:r>
            <a:r>
              <a:rPr sz="3200" spc="-160" dirty="0">
                <a:solidFill>
                  <a:srgbClr val="3E3E3E"/>
                </a:solidFill>
              </a:rPr>
              <a:t> </a:t>
            </a:r>
            <a:r>
              <a:rPr sz="3200" spc="30" dirty="0">
                <a:solidFill>
                  <a:srgbClr val="3E3E3E"/>
                </a:solidFill>
              </a:rPr>
              <a:t>component</a:t>
            </a:r>
            <a:r>
              <a:rPr sz="3200" spc="-165" dirty="0">
                <a:solidFill>
                  <a:srgbClr val="3E3E3E"/>
                </a:solidFill>
              </a:rPr>
              <a:t> </a:t>
            </a:r>
            <a:r>
              <a:rPr sz="3200" spc="20" dirty="0">
                <a:solidFill>
                  <a:srgbClr val="3E3E3E"/>
                </a:solidFill>
              </a:rPr>
              <a:t>object</a:t>
            </a:r>
            <a:endParaRPr sz="32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5764" y="1698998"/>
            <a:ext cx="4564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45" dirty="0">
                <a:solidFill>
                  <a:srgbClr val="FFFFFF"/>
                </a:solidFill>
              </a:rPr>
              <a:t>&lt;</a:t>
            </a:r>
            <a:r>
              <a:rPr sz="2800" spc="-155" dirty="0">
                <a:solidFill>
                  <a:srgbClr val="FFFFFF"/>
                </a:solidFill>
              </a:rPr>
              <a:t>js</a:t>
            </a:r>
            <a:r>
              <a:rPr sz="2800" spc="110" dirty="0">
                <a:solidFill>
                  <a:srgbClr val="FFFFFF"/>
                </a:solidFill>
              </a:rPr>
              <a:t>p</a:t>
            </a:r>
            <a:r>
              <a:rPr sz="2800" spc="-565" dirty="0">
                <a:solidFill>
                  <a:srgbClr val="FFFFFF"/>
                </a:solidFill>
              </a:rPr>
              <a:t>:</a:t>
            </a:r>
            <a:r>
              <a:rPr sz="2800" spc="-45" dirty="0">
                <a:solidFill>
                  <a:srgbClr val="C43B0E"/>
                </a:solidFill>
              </a:rPr>
              <a:t>u</a:t>
            </a:r>
            <a:r>
              <a:rPr sz="2800" spc="5" dirty="0">
                <a:solidFill>
                  <a:srgbClr val="C43B0E"/>
                </a:solidFill>
              </a:rPr>
              <a:t>se</a:t>
            </a:r>
            <a:r>
              <a:rPr sz="2800" dirty="0">
                <a:solidFill>
                  <a:srgbClr val="C43B0E"/>
                </a:solidFill>
              </a:rPr>
              <a:t>B</a:t>
            </a:r>
            <a:r>
              <a:rPr sz="2800" spc="-45" dirty="0">
                <a:solidFill>
                  <a:srgbClr val="C43B0E"/>
                </a:solidFill>
              </a:rPr>
              <a:t>ean</a:t>
            </a:r>
            <a:r>
              <a:rPr sz="2800" spc="-90" dirty="0">
                <a:solidFill>
                  <a:srgbClr val="C43B0E"/>
                </a:solidFill>
              </a:rPr>
              <a:t> </a:t>
            </a:r>
            <a:r>
              <a:rPr sz="2800" spc="-80" dirty="0">
                <a:solidFill>
                  <a:srgbClr val="C43B0E"/>
                </a:solidFill>
              </a:rPr>
              <a:t>a</a:t>
            </a:r>
            <a:r>
              <a:rPr sz="2800" spc="20" dirty="0">
                <a:solidFill>
                  <a:srgbClr val="C43B0E"/>
                </a:solidFill>
              </a:rPr>
              <a:t>tt</a:t>
            </a:r>
            <a:r>
              <a:rPr sz="2800" spc="-70" dirty="0">
                <a:solidFill>
                  <a:srgbClr val="C43B0E"/>
                </a:solidFill>
              </a:rPr>
              <a:t>r</a:t>
            </a:r>
            <a:r>
              <a:rPr sz="2800" spc="-40" dirty="0">
                <a:solidFill>
                  <a:srgbClr val="C43B0E"/>
                </a:solidFill>
              </a:rPr>
              <a:t>i</a:t>
            </a:r>
            <a:r>
              <a:rPr sz="2800" spc="110" dirty="0">
                <a:solidFill>
                  <a:srgbClr val="C43B0E"/>
                </a:solidFill>
              </a:rPr>
              <a:t>b</a:t>
            </a:r>
            <a:r>
              <a:rPr sz="2800" spc="-45" dirty="0">
                <a:solidFill>
                  <a:srgbClr val="C43B0E"/>
                </a:solidFill>
              </a:rPr>
              <a:t>u</a:t>
            </a:r>
            <a:r>
              <a:rPr sz="2800" spc="-15" dirty="0">
                <a:solidFill>
                  <a:srgbClr val="C43B0E"/>
                </a:solidFill>
              </a:rPr>
              <a:t>t</a:t>
            </a:r>
            <a:r>
              <a:rPr sz="2800" spc="-40" dirty="0">
                <a:solidFill>
                  <a:srgbClr val="C43B0E"/>
                </a:solidFill>
              </a:rPr>
              <a:t>es</a:t>
            </a:r>
            <a:r>
              <a:rPr sz="2800" spc="-210" dirty="0">
                <a:solidFill>
                  <a:srgbClr val="FFFFFF"/>
                </a:solidFill>
              </a:rPr>
              <a:t>/&gt;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688635" y="3904707"/>
            <a:ext cx="2201545" cy="114046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3600" spc="-6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Syntax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18415">
              <a:lnSpc>
                <a:spcPct val="100000"/>
              </a:lnSpc>
              <a:spcBef>
                <a:spcPts val="630"/>
              </a:spcBef>
            </a:pPr>
            <a:r>
              <a:rPr sz="2400" spc="-1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&lt;jsp:useBean&gt;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4953" y="427481"/>
            <a:ext cx="0" cy="5990590"/>
          </a:xfrm>
          <a:custGeom>
            <a:avLst/>
            <a:gdLst/>
            <a:ahLst/>
            <a:cxnLst/>
            <a:rect l="l" t="t" r="r" b="b"/>
            <a:pathLst>
              <a:path h="5990590">
                <a:moveTo>
                  <a:pt x="0" y="0"/>
                </a:moveTo>
                <a:lnTo>
                  <a:pt x="0" y="5990424"/>
                </a:lnTo>
              </a:path>
            </a:pathLst>
          </a:custGeom>
          <a:ln w="25908">
            <a:solidFill>
              <a:srgbClr val="F0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82575" y="920524"/>
            <a:ext cx="940435" cy="157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5" dirty="0">
                <a:solidFill>
                  <a:srgbClr val="F05A28"/>
                </a:solidFill>
              </a:rPr>
              <a:t>id</a:t>
            </a:r>
            <a:endParaRPr sz="2400"/>
          </a:p>
          <a:p>
            <a:pPr marL="12700" marR="5080">
              <a:lnSpc>
                <a:spcPct val="163000"/>
              </a:lnSpc>
            </a:pPr>
            <a:r>
              <a:rPr sz="2400" spc="-5" dirty="0">
                <a:solidFill>
                  <a:srgbClr val="F05A28"/>
                </a:solidFill>
              </a:rPr>
              <a:t>class </a:t>
            </a:r>
            <a:r>
              <a:rPr sz="2400" dirty="0">
                <a:solidFill>
                  <a:srgbClr val="F05A28"/>
                </a:solidFill>
              </a:rPr>
              <a:t> </a:t>
            </a:r>
            <a:r>
              <a:rPr sz="2400" spc="60" dirty="0">
                <a:solidFill>
                  <a:srgbClr val="F05A28"/>
                </a:solidFill>
              </a:rPr>
              <a:t>scope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082575" y="2475004"/>
            <a:ext cx="2234565" cy="2981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1020" marR="5080">
              <a:lnSpc>
                <a:spcPct val="121000"/>
              </a:lnSpc>
              <a:spcBef>
                <a:spcPts val="100"/>
              </a:spcBef>
            </a:pPr>
            <a:r>
              <a:rPr sz="2400" spc="3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page </a:t>
            </a:r>
            <a:r>
              <a:rPr sz="2400" spc="3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2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request </a:t>
            </a:r>
            <a:r>
              <a:rPr sz="2400" spc="-1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3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session </a:t>
            </a:r>
            <a:r>
              <a:rPr sz="2400" spc="-2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2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appl</a:t>
            </a:r>
            <a:r>
              <a:rPr sz="2400" spc="-4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400" spc="114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400" spc="-6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400" spc="-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ti</a:t>
            </a:r>
            <a:r>
              <a:rPr sz="2400" spc="8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400" spc="-4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n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 marR="563880">
              <a:lnSpc>
                <a:spcPct val="163000"/>
              </a:lnSpc>
            </a:pPr>
            <a:r>
              <a:rPr sz="2400" spc="4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type </a:t>
            </a:r>
            <a:r>
              <a:rPr sz="2400" spc="5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1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beanName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086" y="2842287"/>
            <a:ext cx="32791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36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Attributes</a:t>
            </a:r>
            <a:r>
              <a:rPr sz="3600" spc="-254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7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of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R="24130" algn="r">
              <a:lnSpc>
                <a:spcPct val="100000"/>
              </a:lnSpc>
            </a:pPr>
            <a:r>
              <a:rPr sz="3600" spc="-7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3600" spc="-3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3600" spc="-1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sp:us</a:t>
            </a:r>
            <a:r>
              <a:rPr sz="3600" spc="-17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3600" spc="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z="3600" spc="-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3600" spc="-10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3600" spc="-7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3600" spc="-7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&gt;</a:t>
            </a:r>
            <a:endParaRPr sz="3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438400" y="59055"/>
            <a:ext cx="7330440" cy="673925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381000" y="457200"/>
          <a:ext cx="11492230" cy="574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953500" imgH="5705475" progId="Paint.Picture">
                  <p:embed/>
                </p:oleObj>
              </mc:Choice>
              <mc:Fallback>
                <p:oleObj name="" r:id="rId1" imgW="8953500" imgH="57054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1000" y="457200"/>
                        <a:ext cx="11492230" cy="574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219200" y="152400"/>
            <a:ext cx="9980295" cy="62668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609" cy="38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66879" y="2718906"/>
            <a:ext cx="40373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&lt;jsp:setProperty&gt;</a:t>
            </a:r>
            <a:endParaRPr spc="-13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graphicFrame>
        <p:nvGraphicFramePr>
          <p:cNvPr id="9" name="Content Placeholder 8"/>
          <p:cNvGraphicFramePr>
            <a:graphicFrameLocks noChangeAspect="1"/>
          </p:cNvGraphicFramePr>
          <p:nvPr>
            <p:ph sz="half" idx="2"/>
          </p:nvPr>
        </p:nvGraphicFramePr>
        <p:xfrm>
          <a:off x="664845" y="120015"/>
          <a:ext cx="10862945" cy="625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" imgW="10629900" imgH="6124575" progId="Paint.Picture">
                  <p:embed/>
                </p:oleObj>
              </mc:Choice>
              <mc:Fallback>
                <p:oleObj name="" r:id="rId1" imgW="10629900" imgH="6124575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64845" y="120015"/>
                        <a:ext cx="10862945" cy="6257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Content Placeholder 10"/>
          <p:cNvGraphicFramePr>
            <a:graphicFrameLocks noChangeAspect="1"/>
          </p:cNvGraphicFramePr>
          <p:nvPr>
            <p:ph sz="half" idx="3"/>
          </p:nvPr>
        </p:nvGraphicFramePr>
        <p:xfrm>
          <a:off x="4648200" y="2438400"/>
          <a:ext cx="4152900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3" imgW="4152900" imgH="1152525" progId="Paint.Picture">
                  <p:embed/>
                </p:oleObj>
              </mc:Choice>
              <mc:Fallback>
                <p:oleObj name="" r:id="rId3" imgW="4152900" imgH="1152525" progId="Paint.Picture">
                  <p:embed/>
                  <p:pic>
                    <p:nvPicPr>
                      <p:cNvPr id="0" name="Picture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48200" y="2438400"/>
                        <a:ext cx="4152900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9" name="Content Placeholder 8"/>
          <p:cNvGraphicFramePr>
            <a:graphicFrameLocks noChangeAspect="1"/>
          </p:cNvGraphicFramePr>
          <p:nvPr>
            <p:ph sz="half" idx="2"/>
          </p:nvPr>
        </p:nvGraphicFramePr>
        <p:xfrm>
          <a:off x="762000" y="228600"/>
          <a:ext cx="10621010" cy="5777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" imgW="11277600" imgH="6134100" progId="Paint.Picture">
                  <p:embed/>
                </p:oleObj>
              </mc:Choice>
              <mc:Fallback>
                <p:oleObj name="" r:id="rId1" imgW="11277600" imgH="6134100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2000" y="228600"/>
                        <a:ext cx="10621010" cy="5777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2444" y="1426202"/>
            <a:ext cx="4246880" cy="157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65" dirty="0">
                <a:solidFill>
                  <a:srgbClr val="FFFFFF"/>
                </a:solidFill>
              </a:rPr>
              <a:t>&lt;</a:t>
            </a:r>
            <a:r>
              <a:rPr sz="2400" spc="-195" dirty="0">
                <a:solidFill>
                  <a:srgbClr val="FFFFFF"/>
                </a:solidFill>
              </a:rPr>
              <a:t>j</a:t>
            </a:r>
            <a:r>
              <a:rPr sz="2400" spc="-60" dirty="0">
                <a:solidFill>
                  <a:srgbClr val="FFFFFF"/>
                </a:solidFill>
              </a:rPr>
              <a:t>s</a:t>
            </a:r>
            <a:r>
              <a:rPr sz="2400" spc="-190" dirty="0">
                <a:solidFill>
                  <a:srgbClr val="FFFFFF"/>
                </a:solidFill>
              </a:rPr>
              <a:t>p:</a:t>
            </a:r>
            <a:r>
              <a:rPr sz="2400" spc="-60" dirty="0">
                <a:solidFill>
                  <a:srgbClr val="FFFFFF"/>
                </a:solidFill>
              </a:rPr>
              <a:t>s</a:t>
            </a:r>
            <a:r>
              <a:rPr sz="2400" spc="-15" dirty="0">
                <a:solidFill>
                  <a:srgbClr val="FFFFFF"/>
                </a:solidFill>
              </a:rPr>
              <a:t>e</a:t>
            </a:r>
            <a:r>
              <a:rPr sz="2400" spc="85" dirty="0">
                <a:solidFill>
                  <a:srgbClr val="FFFFFF"/>
                </a:solidFill>
              </a:rPr>
              <a:t>tP</a:t>
            </a:r>
            <a:r>
              <a:rPr sz="2400" spc="-105" dirty="0">
                <a:solidFill>
                  <a:srgbClr val="FFFFFF"/>
                </a:solidFill>
              </a:rPr>
              <a:t>r</a:t>
            </a:r>
            <a:r>
              <a:rPr sz="2400" spc="85" dirty="0">
                <a:solidFill>
                  <a:srgbClr val="FFFFFF"/>
                </a:solidFill>
              </a:rPr>
              <a:t>o</a:t>
            </a:r>
            <a:r>
              <a:rPr sz="2400" spc="45" dirty="0">
                <a:solidFill>
                  <a:srgbClr val="FFFFFF"/>
                </a:solidFill>
              </a:rPr>
              <a:t>p</a:t>
            </a:r>
            <a:r>
              <a:rPr sz="2400" spc="35" dirty="0">
                <a:solidFill>
                  <a:srgbClr val="FFFFFF"/>
                </a:solidFill>
              </a:rPr>
              <a:t>e</a:t>
            </a:r>
            <a:r>
              <a:rPr sz="2400" spc="-55" dirty="0">
                <a:solidFill>
                  <a:srgbClr val="FFFFFF"/>
                </a:solidFill>
              </a:rPr>
              <a:t>r</a:t>
            </a:r>
            <a:r>
              <a:rPr sz="2400" spc="10" dirty="0">
                <a:solidFill>
                  <a:srgbClr val="FFFFFF"/>
                </a:solidFill>
              </a:rPr>
              <a:t>ty</a:t>
            </a:r>
            <a:r>
              <a:rPr sz="2400" spc="-140" dirty="0">
                <a:solidFill>
                  <a:srgbClr val="FFFFFF"/>
                </a:solidFill>
              </a:rPr>
              <a:t> </a:t>
            </a:r>
            <a:r>
              <a:rPr sz="2400" spc="-55" dirty="0">
                <a:solidFill>
                  <a:srgbClr val="FFFFFF"/>
                </a:solidFill>
              </a:rPr>
              <a:t>n</a:t>
            </a:r>
            <a:r>
              <a:rPr sz="2400" spc="-45" dirty="0">
                <a:solidFill>
                  <a:srgbClr val="FFFFFF"/>
                </a:solidFill>
              </a:rPr>
              <a:t>a</a:t>
            </a:r>
            <a:r>
              <a:rPr sz="2400" spc="-40" dirty="0">
                <a:solidFill>
                  <a:srgbClr val="FFFFFF"/>
                </a:solidFill>
              </a:rPr>
              <a:t>me</a:t>
            </a:r>
            <a:r>
              <a:rPr sz="2400" spc="-465" dirty="0">
                <a:solidFill>
                  <a:srgbClr val="FFFFFF"/>
                </a:solidFill>
              </a:rPr>
              <a:t>=</a:t>
            </a:r>
            <a:r>
              <a:rPr sz="2400" spc="-100" dirty="0">
                <a:solidFill>
                  <a:srgbClr val="FFFFFF"/>
                </a:solidFill>
              </a:rPr>
              <a:t> </a:t>
            </a:r>
            <a:r>
              <a:rPr sz="2400" spc="-50" dirty="0">
                <a:solidFill>
                  <a:srgbClr val="FFFFFF"/>
                </a:solidFill>
              </a:rPr>
              <a:t>"</a:t>
            </a:r>
            <a:endParaRPr sz="2400"/>
          </a:p>
          <a:p>
            <a:pPr marL="12700" marR="5080">
              <a:lnSpc>
                <a:spcPct val="163000"/>
              </a:lnSpc>
            </a:pPr>
            <a:r>
              <a:rPr sz="2400" spc="-50" dirty="0">
                <a:solidFill>
                  <a:srgbClr val="FFFFFF"/>
                </a:solidFill>
              </a:rPr>
              <a:t>property="</a:t>
            </a:r>
            <a:r>
              <a:rPr sz="2400" spc="-50" dirty="0">
                <a:solidFill>
                  <a:srgbClr val="F05A28"/>
                </a:solidFill>
              </a:rPr>
              <a:t>propertyName|</a:t>
            </a:r>
            <a:r>
              <a:rPr sz="2400" spc="-50" dirty="0">
                <a:solidFill>
                  <a:srgbClr val="C43B0E"/>
                </a:solidFill>
              </a:rPr>
              <a:t>*</a:t>
            </a:r>
            <a:r>
              <a:rPr sz="2400" spc="-50" dirty="0">
                <a:solidFill>
                  <a:srgbClr val="FFFFFF"/>
                </a:solidFill>
              </a:rPr>
              <a:t>" </a:t>
            </a:r>
            <a:r>
              <a:rPr sz="2400" spc="-830" dirty="0">
                <a:solidFill>
                  <a:srgbClr val="FFFFFF"/>
                </a:solidFill>
              </a:rPr>
              <a:t> </a:t>
            </a:r>
            <a:r>
              <a:rPr sz="2400" spc="-150" dirty="0">
                <a:solidFill>
                  <a:srgbClr val="FFFFFF"/>
                </a:solidFill>
              </a:rPr>
              <a:t>value="</a:t>
            </a:r>
            <a:r>
              <a:rPr sz="2400" spc="-150" dirty="0">
                <a:solidFill>
                  <a:srgbClr val="C43B0E"/>
                </a:solidFill>
              </a:rPr>
              <a:t>...</a:t>
            </a:r>
            <a:r>
              <a:rPr sz="2400" spc="-150" dirty="0">
                <a:solidFill>
                  <a:srgbClr val="FFFFFF"/>
                </a:solidFill>
              </a:rPr>
              <a:t>"param="</a:t>
            </a:r>
            <a:r>
              <a:rPr sz="2400" spc="-150" dirty="0">
                <a:solidFill>
                  <a:srgbClr val="C43B0E"/>
                </a:solidFill>
              </a:rPr>
              <a:t>...</a:t>
            </a:r>
            <a:r>
              <a:rPr sz="2400" spc="-150" dirty="0">
                <a:solidFill>
                  <a:srgbClr val="FFFFFF"/>
                </a:solidFill>
              </a:rPr>
              <a:t>"/&gt;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688635" y="3904707"/>
            <a:ext cx="2709545" cy="114046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3600" spc="-6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Syntax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18415">
              <a:lnSpc>
                <a:spcPct val="100000"/>
              </a:lnSpc>
              <a:spcBef>
                <a:spcPts val="630"/>
              </a:spcBef>
            </a:pPr>
            <a:r>
              <a:rPr sz="2400" spc="-8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&lt;jsp:setProperty&gt;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096000" y="0"/>
                </a:moveTo>
                <a:lnTo>
                  <a:pt x="0" y="0"/>
                </a:lnTo>
                <a:lnTo>
                  <a:pt x="0" y="6858000"/>
                </a:lnTo>
                <a:lnTo>
                  <a:pt x="6096000" y="6858000"/>
                </a:lnTo>
                <a:lnTo>
                  <a:pt x="6096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23223" y="749808"/>
            <a:ext cx="1275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main.jsp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8995" y="1574291"/>
            <a:ext cx="4375785" cy="4217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485265" indent="-635">
              <a:lnSpc>
                <a:spcPct val="100000"/>
              </a:lnSpc>
              <a:spcBef>
                <a:spcPts val="105"/>
              </a:spcBef>
            </a:pPr>
            <a:r>
              <a:rPr sz="2000" spc="-3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20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20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20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na</a:t>
            </a:r>
            <a:r>
              <a:rPr sz="20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me</a:t>
            </a:r>
            <a:r>
              <a:rPr sz="2000" spc="-1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-19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2000" spc="-3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1</a:t>
            </a:r>
            <a:r>
              <a:rPr sz="20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  </a:t>
            </a:r>
            <a:r>
              <a:rPr sz="20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action="</a:t>
            </a:r>
            <a:r>
              <a:rPr sz="2000" spc="-6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setName.jsp</a:t>
            </a:r>
            <a:r>
              <a:rPr sz="20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 marR="91440">
              <a:lnSpc>
                <a:spcPct val="100000"/>
              </a:lnSpc>
              <a:spcBef>
                <a:spcPts val="600"/>
              </a:spcBef>
            </a:pPr>
            <a:r>
              <a:rPr sz="200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0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000" spc="-3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r>
              <a:rPr sz="2000" spc="170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2000" spc="-25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000" spc="-45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000" spc="-75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20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110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85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000" spc="-45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25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me</a:t>
            </a:r>
            <a:r>
              <a:rPr sz="2000" spc="-3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2000" spc="-3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0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0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nput</a:t>
            </a:r>
            <a:r>
              <a:rPr sz="2000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y</a:t>
            </a:r>
            <a:r>
              <a:rPr sz="200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pe</a:t>
            </a:r>
            <a:r>
              <a:rPr sz="20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-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8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x</a:t>
            </a:r>
            <a:r>
              <a:rPr sz="2000" spc="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  </a:t>
            </a:r>
            <a:r>
              <a:rPr sz="20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name="</a:t>
            </a:r>
            <a:r>
              <a:rPr sz="2000" spc="-4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firstName</a:t>
            </a:r>
            <a:r>
              <a:rPr sz="20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 </a:t>
            </a:r>
            <a:r>
              <a:rPr sz="20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id="</a:t>
            </a:r>
            <a:r>
              <a:rPr sz="2000" spc="-8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lastName</a:t>
            </a:r>
            <a:r>
              <a:rPr sz="200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"/&gt;&lt;/p&gt;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ct val="125000"/>
              </a:lnSpc>
            </a:pPr>
            <a:r>
              <a:rPr sz="200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0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000" spc="-3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r>
              <a:rPr sz="2000" spc="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0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am</a:t>
            </a:r>
            <a:r>
              <a:rPr sz="20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-3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2000" spc="-3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0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0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nput</a:t>
            </a:r>
            <a:r>
              <a:rPr sz="20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y</a:t>
            </a:r>
            <a:r>
              <a:rPr sz="200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pe</a:t>
            </a:r>
            <a:r>
              <a:rPr sz="20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-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8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x</a:t>
            </a:r>
            <a:r>
              <a:rPr sz="2000" spc="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“  </a:t>
            </a:r>
            <a:r>
              <a:rPr sz="20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name="</a:t>
            </a:r>
            <a:r>
              <a:rPr sz="2000" spc="-55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lastName</a:t>
            </a:r>
            <a:r>
              <a:rPr sz="20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"id="</a:t>
            </a:r>
            <a:r>
              <a:rPr sz="2000" spc="-5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lastName</a:t>
            </a:r>
            <a:r>
              <a:rPr sz="20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"/&gt;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1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&lt;/p&gt;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 marR="300355">
              <a:lnSpc>
                <a:spcPct val="100000"/>
              </a:lnSpc>
              <a:spcBef>
                <a:spcPts val="600"/>
              </a:spcBef>
            </a:pPr>
            <a:r>
              <a:rPr sz="20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&lt;p&gt;&lt;</a:t>
            </a:r>
            <a:r>
              <a:rPr sz="2000" spc="-120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input </a:t>
            </a:r>
            <a:r>
              <a:rPr sz="2000" spc="-114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5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10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y</a:t>
            </a:r>
            <a:r>
              <a:rPr sz="2000" spc="80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000" spc="-5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-2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20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-5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-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ubmi</a:t>
            </a:r>
            <a:r>
              <a:rPr sz="2000" spc="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20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ue</a:t>
            </a:r>
            <a:r>
              <a:rPr sz="2000" spc="-2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20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Submi</a:t>
            </a:r>
            <a:r>
              <a:rPr sz="2000" spc="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/</a:t>
            </a:r>
            <a:r>
              <a:rPr sz="2000" spc="-3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1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&lt;/p&gt;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&lt;/form&gt;</a:t>
            </a:r>
            <a:endParaRPr sz="20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88901" y="647700"/>
            <a:ext cx="1880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F05A28"/>
                </a:solidFill>
              </a:rPr>
              <a:t>s</a:t>
            </a:r>
            <a:r>
              <a:rPr sz="2400" spc="-40" dirty="0">
                <a:solidFill>
                  <a:srgbClr val="F05A28"/>
                </a:solidFill>
              </a:rPr>
              <a:t>e</a:t>
            </a:r>
            <a:r>
              <a:rPr sz="2400" spc="20" dirty="0">
                <a:solidFill>
                  <a:srgbClr val="F05A28"/>
                </a:solidFill>
              </a:rPr>
              <a:t>t</a:t>
            </a:r>
            <a:r>
              <a:rPr sz="2400" spc="100" dirty="0">
                <a:solidFill>
                  <a:srgbClr val="F05A28"/>
                </a:solidFill>
              </a:rPr>
              <a:t>N</a:t>
            </a:r>
            <a:r>
              <a:rPr sz="2400" spc="-55" dirty="0">
                <a:solidFill>
                  <a:srgbClr val="F05A28"/>
                </a:solidFill>
              </a:rPr>
              <a:t>a</a:t>
            </a:r>
            <a:r>
              <a:rPr sz="2400" spc="-60" dirty="0">
                <a:solidFill>
                  <a:srgbClr val="F05A28"/>
                </a:solidFill>
              </a:rPr>
              <a:t>m</a:t>
            </a:r>
            <a:r>
              <a:rPr sz="2400" spc="-40" dirty="0">
                <a:solidFill>
                  <a:srgbClr val="F05A28"/>
                </a:solidFill>
              </a:rPr>
              <a:t>e</a:t>
            </a:r>
            <a:r>
              <a:rPr sz="2400" spc="-250" dirty="0">
                <a:solidFill>
                  <a:srgbClr val="F05A28"/>
                </a:solidFill>
              </a:rPr>
              <a:t>.</a:t>
            </a:r>
            <a:r>
              <a:rPr sz="2400" spc="-55" dirty="0">
                <a:solidFill>
                  <a:srgbClr val="F05A28"/>
                </a:solidFill>
              </a:rPr>
              <a:t>jsp</a:t>
            </a:r>
            <a:endParaRPr sz="2400"/>
          </a:p>
        </p:txBody>
      </p:sp>
      <p:sp>
        <p:nvSpPr>
          <p:cNvPr id="6" name="object 6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97815" marR="5080" indent="-285115">
              <a:lnSpc>
                <a:spcPct val="83000"/>
              </a:lnSpc>
              <a:spcBef>
                <a:spcPts val="505"/>
              </a:spcBef>
            </a:pPr>
            <a:r>
              <a:rPr spc="-390" dirty="0"/>
              <a:t>&lt;</a:t>
            </a:r>
            <a:r>
              <a:rPr spc="-165" dirty="0"/>
              <a:t>j</a:t>
            </a:r>
            <a:r>
              <a:rPr spc="-50" dirty="0"/>
              <a:t>s</a:t>
            </a:r>
            <a:r>
              <a:rPr spc="-185" dirty="0"/>
              <a:t>p</a:t>
            </a:r>
            <a:r>
              <a:rPr spc="-130" dirty="0"/>
              <a:t>:</a:t>
            </a:r>
            <a:r>
              <a:rPr spc="-45" dirty="0"/>
              <a:t>u</a:t>
            </a:r>
            <a:r>
              <a:rPr spc="-40" dirty="0"/>
              <a:t>s</a:t>
            </a:r>
            <a:r>
              <a:rPr spc="30" dirty="0"/>
              <a:t>e</a:t>
            </a:r>
            <a:r>
              <a:rPr spc="40" dirty="0"/>
              <a:t>B</a:t>
            </a:r>
            <a:r>
              <a:rPr spc="-25" dirty="0"/>
              <a:t>ea</a:t>
            </a:r>
            <a:r>
              <a:rPr spc="-35" dirty="0"/>
              <a:t>n</a:t>
            </a:r>
            <a:r>
              <a:rPr spc="-105" dirty="0"/>
              <a:t> </a:t>
            </a:r>
            <a:r>
              <a:rPr spc="-25" dirty="0"/>
              <a:t>i</a:t>
            </a:r>
            <a:r>
              <a:rPr spc="-130" dirty="0"/>
              <a:t>d</a:t>
            </a:r>
            <a:r>
              <a:rPr spc="-180" dirty="0"/>
              <a:t>=</a:t>
            </a:r>
            <a:r>
              <a:rPr spc="-50" dirty="0"/>
              <a:t>"</a:t>
            </a:r>
            <a:r>
              <a:rPr spc="-40" dirty="0">
                <a:solidFill>
                  <a:srgbClr val="C43B0E"/>
                </a:solidFill>
              </a:rPr>
              <a:t>na</a:t>
            </a:r>
            <a:r>
              <a:rPr spc="10" dirty="0">
                <a:solidFill>
                  <a:srgbClr val="C43B0E"/>
                </a:solidFill>
              </a:rPr>
              <a:t>me</a:t>
            </a:r>
            <a:r>
              <a:rPr spc="10" dirty="0">
                <a:solidFill>
                  <a:srgbClr val="C43B0E"/>
                </a:solidFill>
              </a:rPr>
              <a:t>B</a:t>
            </a:r>
            <a:r>
              <a:rPr spc="-25" dirty="0">
                <a:solidFill>
                  <a:srgbClr val="C43B0E"/>
                </a:solidFill>
              </a:rPr>
              <a:t>ea</a:t>
            </a:r>
            <a:r>
              <a:rPr spc="-35" dirty="0">
                <a:solidFill>
                  <a:srgbClr val="C43B0E"/>
                </a:solidFill>
              </a:rPr>
              <a:t>n</a:t>
            </a:r>
            <a:r>
              <a:rPr spc="-35" dirty="0"/>
              <a:t>"  </a:t>
            </a:r>
            <a:r>
              <a:rPr spc="45" dirty="0"/>
              <a:t>c</a:t>
            </a:r>
            <a:r>
              <a:rPr spc="25" dirty="0"/>
              <a:t>l</a:t>
            </a:r>
            <a:r>
              <a:rPr spc="-45" dirty="0"/>
              <a:t>a</a:t>
            </a:r>
            <a:r>
              <a:rPr spc="-75" dirty="0"/>
              <a:t>s</a:t>
            </a:r>
            <a:r>
              <a:rPr spc="-50" dirty="0"/>
              <a:t>s</a:t>
            </a:r>
            <a:r>
              <a:rPr spc="-275" dirty="0"/>
              <a:t>=</a:t>
            </a:r>
            <a:r>
              <a:rPr spc="-165" dirty="0"/>
              <a:t>"</a:t>
            </a:r>
            <a:r>
              <a:rPr spc="70" dirty="0">
                <a:solidFill>
                  <a:srgbClr val="C43B0E"/>
                </a:solidFill>
              </a:rPr>
              <a:t>c</a:t>
            </a:r>
            <a:r>
              <a:rPr spc="-70" dirty="0">
                <a:solidFill>
                  <a:srgbClr val="C43B0E"/>
                </a:solidFill>
              </a:rPr>
              <a:t>om.</a:t>
            </a:r>
            <a:r>
              <a:rPr spc="20" dirty="0">
                <a:solidFill>
                  <a:srgbClr val="C43B0E"/>
                </a:solidFill>
              </a:rPr>
              <a:t>p</a:t>
            </a:r>
            <a:r>
              <a:rPr spc="10" dirty="0">
                <a:solidFill>
                  <a:srgbClr val="C43B0E"/>
                </a:solidFill>
              </a:rPr>
              <a:t>s</a:t>
            </a:r>
            <a:r>
              <a:rPr spc="30" dirty="0">
                <a:solidFill>
                  <a:srgbClr val="C43B0E"/>
                </a:solidFill>
              </a:rPr>
              <a:t>dem</a:t>
            </a:r>
            <a:r>
              <a:rPr spc="10" dirty="0">
                <a:solidFill>
                  <a:srgbClr val="C43B0E"/>
                </a:solidFill>
              </a:rPr>
              <a:t>o</a:t>
            </a:r>
            <a:r>
              <a:rPr spc="-50" dirty="0">
                <a:solidFill>
                  <a:srgbClr val="C43B0E"/>
                </a:solidFill>
              </a:rPr>
              <a:t>s</a:t>
            </a:r>
            <a:r>
              <a:rPr spc="-240" dirty="0">
                <a:solidFill>
                  <a:srgbClr val="C43B0E"/>
                </a:solidFill>
              </a:rPr>
              <a:t>.</a:t>
            </a:r>
            <a:r>
              <a:rPr spc="-50" dirty="0">
                <a:solidFill>
                  <a:srgbClr val="C43B0E"/>
                </a:solidFill>
              </a:rPr>
              <a:t>m</a:t>
            </a:r>
            <a:r>
              <a:rPr spc="65" dirty="0">
                <a:solidFill>
                  <a:srgbClr val="C43B0E"/>
                </a:solidFill>
              </a:rPr>
              <a:t>o</a:t>
            </a:r>
            <a:r>
              <a:rPr spc="15" dirty="0">
                <a:solidFill>
                  <a:srgbClr val="C43B0E"/>
                </a:solidFill>
              </a:rPr>
              <a:t>del</a:t>
            </a:r>
            <a:r>
              <a:rPr spc="-254" dirty="0">
                <a:solidFill>
                  <a:srgbClr val="C43B0E"/>
                </a:solidFill>
              </a:rPr>
              <a:t>.</a:t>
            </a:r>
            <a:r>
              <a:rPr spc="70" dirty="0">
                <a:solidFill>
                  <a:srgbClr val="C43B0E"/>
                </a:solidFill>
              </a:rPr>
              <a:t>N</a:t>
            </a:r>
            <a:r>
              <a:rPr spc="-45" dirty="0">
                <a:solidFill>
                  <a:srgbClr val="C43B0E"/>
                </a:solidFill>
              </a:rPr>
              <a:t>a</a:t>
            </a:r>
            <a:r>
              <a:rPr spc="-25" dirty="0">
                <a:solidFill>
                  <a:srgbClr val="C43B0E"/>
                </a:solidFill>
              </a:rPr>
              <a:t>me</a:t>
            </a:r>
            <a:r>
              <a:rPr spc="-35" dirty="0"/>
              <a:t>"  </a:t>
            </a:r>
            <a:r>
              <a:rPr spc="-55" dirty="0"/>
              <a:t>scope="</a:t>
            </a:r>
            <a:r>
              <a:rPr spc="-55" dirty="0">
                <a:solidFill>
                  <a:srgbClr val="C43B0E"/>
                </a:solidFill>
              </a:rPr>
              <a:t>session</a:t>
            </a:r>
            <a:r>
              <a:rPr spc="-55" dirty="0"/>
              <a:t>"&gt;</a:t>
            </a:r>
            <a:endParaRPr spc="-55" dirty="0"/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/>
          </a:p>
          <a:p>
            <a:pPr marL="12700" marR="125730">
              <a:lnSpc>
                <a:spcPct val="109000"/>
              </a:lnSpc>
            </a:pPr>
            <a:r>
              <a:rPr spc="-50" dirty="0"/>
              <a:t>&lt;jsp:setProperty</a:t>
            </a:r>
            <a:r>
              <a:rPr spc="-125" dirty="0"/>
              <a:t> </a:t>
            </a:r>
            <a:r>
              <a:rPr spc="-50" dirty="0"/>
              <a:t>name="</a:t>
            </a:r>
            <a:r>
              <a:rPr spc="-50" dirty="0">
                <a:solidFill>
                  <a:srgbClr val="C43B0E"/>
                </a:solidFill>
              </a:rPr>
              <a:t>nameBean</a:t>
            </a:r>
            <a:r>
              <a:rPr spc="-50" dirty="0"/>
              <a:t>“ </a:t>
            </a:r>
            <a:r>
              <a:rPr spc="-690" dirty="0"/>
              <a:t> </a:t>
            </a:r>
            <a:r>
              <a:rPr spc="-25" dirty="0"/>
              <a:t>property="</a:t>
            </a:r>
            <a:r>
              <a:rPr spc="-25" dirty="0">
                <a:solidFill>
                  <a:srgbClr val="C43B0E"/>
                </a:solidFill>
              </a:rPr>
              <a:t>firstName</a:t>
            </a:r>
            <a:r>
              <a:rPr spc="-25" dirty="0"/>
              <a:t>“ </a:t>
            </a:r>
            <a:r>
              <a:rPr spc="-20" dirty="0"/>
              <a:t> </a:t>
            </a:r>
            <a:r>
              <a:rPr spc="-55" dirty="0"/>
              <a:t>params="</a:t>
            </a:r>
            <a:r>
              <a:rPr spc="-55" dirty="0">
                <a:solidFill>
                  <a:srgbClr val="C43B0E"/>
                </a:solidFill>
              </a:rPr>
              <a:t>firstName</a:t>
            </a:r>
            <a:r>
              <a:rPr spc="-55" dirty="0"/>
              <a:t>"/&gt;</a:t>
            </a:r>
            <a:endParaRPr spc="-55" dirty="0"/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/>
          </a:p>
          <a:p>
            <a:pPr marL="12700" marR="200660">
              <a:lnSpc>
                <a:spcPct val="108000"/>
              </a:lnSpc>
              <a:spcBef>
                <a:spcPts val="5"/>
              </a:spcBef>
            </a:pPr>
            <a:r>
              <a:rPr spc="-50" dirty="0"/>
              <a:t>&lt;jsp:setPropertyname="</a:t>
            </a:r>
            <a:r>
              <a:rPr spc="-50" dirty="0">
                <a:solidFill>
                  <a:srgbClr val="C43B0E"/>
                </a:solidFill>
              </a:rPr>
              <a:t>nameBean</a:t>
            </a:r>
            <a:r>
              <a:rPr spc="-50" dirty="0"/>
              <a:t>“ </a:t>
            </a:r>
            <a:r>
              <a:rPr spc="-690" dirty="0"/>
              <a:t> </a:t>
            </a:r>
            <a:r>
              <a:rPr spc="-25" dirty="0"/>
              <a:t>property="</a:t>
            </a:r>
            <a:r>
              <a:rPr spc="-25" dirty="0">
                <a:solidFill>
                  <a:srgbClr val="C43B0E"/>
                </a:solidFill>
              </a:rPr>
              <a:t>lastName</a:t>
            </a:r>
            <a:r>
              <a:rPr spc="-25" dirty="0"/>
              <a:t>“ </a:t>
            </a:r>
            <a:r>
              <a:rPr spc="-20" dirty="0"/>
              <a:t> </a:t>
            </a:r>
            <a:r>
              <a:rPr spc="-60" dirty="0"/>
              <a:t>params="</a:t>
            </a:r>
            <a:r>
              <a:rPr spc="-60" dirty="0">
                <a:solidFill>
                  <a:srgbClr val="C43B0E"/>
                </a:solidFill>
              </a:rPr>
              <a:t>lastName</a:t>
            </a:r>
            <a:r>
              <a:rPr spc="-60" dirty="0"/>
              <a:t>"/&gt;</a:t>
            </a:r>
            <a:endParaRPr spc="-60" dirty="0"/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pc="-95" dirty="0"/>
              <a:t>&lt;/jsp:useBean&gt;</a:t>
            </a:r>
            <a:endParaRPr spc="-9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096000" y="0"/>
                </a:moveTo>
                <a:lnTo>
                  <a:pt x="0" y="0"/>
                </a:lnTo>
                <a:lnTo>
                  <a:pt x="0" y="6858000"/>
                </a:lnTo>
                <a:lnTo>
                  <a:pt x="6096000" y="6858000"/>
                </a:lnTo>
                <a:lnTo>
                  <a:pt x="6096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23223" y="749808"/>
            <a:ext cx="1275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main.jsp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485265" indent="-635">
              <a:lnSpc>
                <a:spcPct val="100000"/>
              </a:lnSpc>
              <a:spcBef>
                <a:spcPts val="105"/>
              </a:spcBef>
            </a:pPr>
            <a:r>
              <a:rPr spc="-390" dirty="0"/>
              <a:t>&lt;</a:t>
            </a:r>
            <a:r>
              <a:rPr dirty="0"/>
              <a:t>f</a:t>
            </a:r>
            <a:r>
              <a:rPr spc="15" dirty="0"/>
              <a:t>or</a:t>
            </a:r>
            <a:r>
              <a:rPr spc="-40" dirty="0"/>
              <a:t>m</a:t>
            </a:r>
            <a:r>
              <a:rPr spc="-114" dirty="0"/>
              <a:t> </a:t>
            </a:r>
            <a:r>
              <a:rPr spc="-40" dirty="0"/>
              <a:t>na</a:t>
            </a:r>
            <a:r>
              <a:rPr spc="-145" dirty="0"/>
              <a:t>me</a:t>
            </a:r>
            <a:r>
              <a:rPr spc="-155" dirty="0"/>
              <a:t>=</a:t>
            </a:r>
            <a:r>
              <a:rPr spc="-50" dirty="0"/>
              <a:t>"</a:t>
            </a:r>
            <a:r>
              <a:rPr spc="-195" dirty="0">
                <a:solidFill>
                  <a:srgbClr val="C43B0E"/>
                </a:solidFill>
              </a:rPr>
              <a:t>f</a:t>
            </a:r>
            <a:r>
              <a:rPr spc="-340" dirty="0">
                <a:solidFill>
                  <a:srgbClr val="C43B0E"/>
                </a:solidFill>
              </a:rPr>
              <a:t>1</a:t>
            </a:r>
            <a:r>
              <a:rPr spc="-35" dirty="0"/>
              <a:t>"  </a:t>
            </a:r>
            <a:r>
              <a:rPr spc="-60" dirty="0"/>
              <a:t>action="</a:t>
            </a:r>
            <a:r>
              <a:rPr spc="-60" dirty="0">
                <a:solidFill>
                  <a:srgbClr val="C43B0E"/>
                </a:solidFill>
              </a:rPr>
              <a:t>setName.jsp</a:t>
            </a:r>
            <a:r>
              <a:rPr spc="-60" dirty="0"/>
              <a:t>"&gt;</a:t>
            </a:r>
            <a:endParaRPr spc="-60" dirty="0"/>
          </a:p>
          <a:p>
            <a:pPr marL="12700" marR="91440">
              <a:lnSpc>
                <a:spcPct val="100000"/>
              </a:lnSpc>
              <a:spcBef>
                <a:spcPts val="600"/>
              </a:spcBef>
            </a:pPr>
            <a:r>
              <a:rPr spc="-180" dirty="0"/>
              <a:t>&lt;</a:t>
            </a:r>
            <a:r>
              <a:rPr spc="-130" dirty="0"/>
              <a:t>p</a:t>
            </a:r>
            <a:r>
              <a:rPr spc="-390" dirty="0"/>
              <a:t>&gt;</a:t>
            </a:r>
            <a:r>
              <a:rPr spc="170" dirty="0">
                <a:solidFill>
                  <a:srgbClr val="2A9FBC"/>
                </a:solidFill>
              </a:rPr>
              <a:t>F</a:t>
            </a:r>
            <a:r>
              <a:rPr spc="-25" dirty="0">
                <a:solidFill>
                  <a:srgbClr val="2A9FBC"/>
                </a:solidFill>
              </a:rPr>
              <a:t>i</a:t>
            </a:r>
            <a:r>
              <a:rPr spc="-45" dirty="0">
                <a:solidFill>
                  <a:srgbClr val="2A9FBC"/>
                </a:solidFill>
              </a:rPr>
              <a:t>r</a:t>
            </a:r>
            <a:r>
              <a:rPr spc="-75" dirty="0">
                <a:solidFill>
                  <a:srgbClr val="2A9FBC"/>
                </a:solidFill>
              </a:rPr>
              <a:t>s</a:t>
            </a:r>
            <a:r>
              <a:rPr spc="20" dirty="0">
                <a:solidFill>
                  <a:srgbClr val="2A9FBC"/>
                </a:solidFill>
              </a:rPr>
              <a:t>t</a:t>
            </a:r>
            <a:r>
              <a:rPr spc="-110" dirty="0">
                <a:solidFill>
                  <a:srgbClr val="2A9FBC"/>
                </a:solidFill>
              </a:rPr>
              <a:t> </a:t>
            </a:r>
            <a:r>
              <a:rPr spc="85" dirty="0">
                <a:solidFill>
                  <a:srgbClr val="2A9FBC"/>
                </a:solidFill>
              </a:rPr>
              <a:t>N</a:t>
            </a:r>
            <a:r>
              <a:rPr spc="-45" dirty="0">
                <a:solidFill>
                  <a:srgbClr val="2A9FBC"/>
                </a:solidFill>
              </a:rPr>
              <a:t>a</a:t>
            </a:r>
            <a:r>
              <a:rPr spc="-25" dirty="0">
                <a:solidFill>
                  <a:srgbClr val="2A9FBC"/>
                </a:solidFill>
              </a:rPr>
              <a:t>me</a:t>
            </a:r>
            <a:r>
              <a:rPr spc="-395" dirty="0"/>
              <a:t>:</a:t>
            </a:r>
            <a:r>
              <a:rPr spc="-390" dirty="0"/>
              <a:t>&lt;</a:t>
            </a:r>
            <a:r>
              <a:rPr spc="-25" dirty="0"/>
              <a:t>i</a:t>
            </a:r>
            <a:r>
              <a:rPr spc="10" dirty="0"/>
              <a:t>nput</a:t>
            </a:r>
            <a:r>
              <a:rPr spc="-135" dirty="0"/>
              <a:t> </a:t>
            </a:r>
            <a:r>
              <a:rPr spc="10" dirty="0"/>
              <a:t>t</a:t>
            </a:r>
            <a:r>
              <a:rPr dirty="0"/>
              <a:t>y</a:t>
            </a:r>
            <a:r>
              <a:rPr spc="-95" dirty="0"/>
              <a:t>pe</a:t>
            </a:r>
            <a:r>
              <a:rPr spc="-130" dirty="0"/>
              <a:t>=</a:t>
            </a:r>
            <a:r>
              <a:rPr spc="-50" dirty="0"/>
              <a:t>"</a:t>
            </a:r>
            <a:r>
              <a:rPr spc="-10" dirty="0">
                <a:solidFill>
                  <a:srgbClr val="C43B0E"/>
                </a:solidFill>
              </a:rPr>
              <a:t>t</a:t>
            </a:r>
            <a:r>
              <a:rPr spc="-80" dirty="0">
                <a:solidFill>
                  <a:srgbClr val="C43B0E"/>
                </a:solidFill>
              </a:rPr>
              <a:t>e</a:t>
            </a:r>
            <a:r>
              <a:rPr spc="-20" dirty="0">
                <a:solidFill>
                  <a:srgbClr val="C43B0E"/>
                </a:solidFill>
              </a:rPr>
              <a:t>x</a:t>
            </a:r>
            <a:r>
              <a:rPr spc="10" dirty="0">
                <a:solidFill>
                  <a:srgbClr val="C43B0E"/>
                </a:solidFill>
              </a:rPr>
              <a:t>t</a:t>
            </a:r>
            <a:r>
              <a:rPr spc="-35" dirty="0"/>
              <a:t>"  </a:t>
            </a:r>
            <a:r>
              <a:rPr spc="-45" dirty="0"/>
              <a:t>name="</a:t>
            </a:r>
            <a:r>
              <a:rPr spc="-45" dirty="0">
                <a:solidFill>
                  <a:srgbClr val="C43B0E"/>
                </a:solidFill>
              </a:rPr>
              <a:t>firstName</a:t>
            </a:r>
            <a:r>
              <a:rPr spc="-45" dirty="0"/>
              <a:t>" </a:t>
            </a:r>
            <a:r>
              <a:rPr spc="-40" dirty="0"/>
              <a:t> </a:t>
            </a:r>
            <a:r>
              <a:rPr spc="-80" dirty="0"/>
              <a:t>id="</a:t>
            </a:r>
            <a:r>
              <a:rPr spc="-80" dirty="0">
                <a:solidFill>
                  <a:srgbClr val="C43B0E"/>
                </a:solidFill>
              </a:rPr>
              <a:t>lastName</a:t>
            </a:r>
            <a:r>
              <a:rPr spc="-80" dirty="0"/>
              <a:t>"/&gt;&lt;/p&gt;</a:t>
            </a:r>
            <a:endParaRPr spc="-80" dirty="0"/>
          </a:p>
          <a:p>
            <a:pPr marL="12700" marR="5080">
              <a:lnSpc>
                <a:spcPct val="125000"/>
              </a:lnSpc>
            </a:pPr>
            <a:r>
              <a:rPr spc="-180" dirty="0"/>
              <a:t>&lt;</a:t>
            </a:r>
            <a:r>
              <a:rPr spc="-130" dirty="0"/>
              <a:t>p</a:t>
            </a:r>
            <a:r>
              <a:rPr spc="-390" dirty="0"/>
              <a:t>&gt;</a:t>
            </a:r>
            <a:r>
              <a:rPr spc="-25" dirty="0"/>
              <a:t>l</a:t>
            </a:r>
            <a:r>
              <a:rPr spc="-45" dirty="0"/>
              <a:t>a</a:t>
            </a:r>
            <a:r>
              <a:rPr spc="-75" dirty="0"/>
              <a:t>s</a:t>
            </a:r>
            <a:r>
              <a:rPr spc="10" dirty="0"/>
              <a:t>t</a:t>
            </a:r>
            <a:r>
              <a:rPr spc="85" dirty="0"/>
              <a:t>N</a:t>
            </a:r>
            <a:r>
              <a:rPr spc="-45" dirty="0"/>
              <a:t>a</a:t>
            </a:r>
            <a:r>
              <a:rPr spc="-25" dirty="0"/>
              <a:t>me</a:t>
            </a:r>
            <a:r>
              <a:rPr spc="-395" dirty="0"/>
              <a:t>:</a:t>
            </a:r>
            <a:r>
              <a:rPr spc="-390" dirty="0"/>
              <a:t>&lt;</a:t>
            </a:r>
            <a:r>
              <a:rPr spc="-25" dirty="0"/>
              <a:t>i</a:t>
            </a:r>
            <a:r>
              <a:rPr spc="10" dirty="0"/>
              <a:t>nput</a:t>
            </a:r>
            <a:r>
              <a:rPr spc="-125" dirty="0"/>
              <a:t> </a:t>
            </a:r>
            <a:r>
              <a:rPr spc="10" dirty="0"/>
              <a:t>t</a:t>
            </a:r>
            <a:r>
              <a:rPr dirty="0"/>
              <a:t>y</a:t>
            </a:r>
            <a:r>
              <a:rPr spc="-95" dirty="0"/>
              <a:t>pe</a:t>
            </a:r>
            <a:r>
              <a:rPr spc="-130" dirty="0"/>
              <a:t>=</a:t>
            </a:r>
            <a:r>
              <a:rPr spc="-50" dirty="0"/>
              <a:t>"</a:t>
            </a:r>
            <a:r>
              <a:rPr spc="-10" dirty="0">
                <a:solidFill>
                  <a:srgbClr val="C43B0E"/>
                </a:solidFill>
              </a:rPr>
              <a:t>t</a:t>
            </a:r>
            <a:r>
              <a:rPr spc="-80" dirty="0">
                <a:solidFill>
                  <a:srgbClr val="C43B0E"/>
                </a:solidFill>
              </a:rPr>
              <a:t>e</a:t>
            </a:r>
            <a:r>
              <a:rPr spc="-20" dirty="0">
                <a:solidFill>
                  <a:srgbClr val="C43B0E"/>
                </a:solidFill>
              </a:rPr>
              <a:t>x</a:t>
            </a:r>
            <a:r>
              <a:rPr spc="10" dirty="0">
                <a:solidFill>
                  <a:srgbClr val="C43B0E"/>
                </a:solidFill>
              </a:rPr>
              <a:t>t</a:t>
            </a:r>
            <a:r>
              <a:rPr spc="-25" dirty="0"/>
              <a:t>“  </a:t>
            </a:r>
            <a:r>
              <a:rPr spc="-55" dirty="0"/>
              <a:t>name="</a:t>
            </a:r>
            <a:r>
              <a:rPr spc="-55" dirty="0">
                <a:solidFill>
                  <a:srgbClr val="2A9FBC"/>
                </a:solidFill>
              </a:rPr>
              <a:t>lastName</a:t>
            </a:r>
            <a:r>
              <a:rPr spc="-55" dirty="0"/>
              <a:t>"id="</a:t>
            </a:r>
            <a:r>
              <a:rPr spc="-55" dirty="0">
                <a:solidFill>
                  <a:srgbClr val="C43B0E"/>
                </a:solidFill>
              </a:rPr>
              <a:t>lastName</a:t>
            </a:r>
            <a:r>
              <a:rPr spc="-55" dirty="0"/>
              <a:t>"/&gt;</a:t>
            </a:r>
            <a:endParaRPr spc="-55" dirty="0"/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pc="-170" dirty="0"/>
              <a:t>&lt;/p&gt;</a:t>
            </a:r>
            <a:endParaRPr spc="-170" dirty="0"/>
          </a:p>
          <a:p>
            <a:pPr marL="12700" marR="300355">
              <a:lnSpc>
                <a:spcPct val="100000"/>
              </a:lnSpc>
              <a:spcBef>
                <a:spcPts val="600"/>
              </a:spcBef>
            </a:pPr>
            <a:r>
              <a:rPr spc="-120" dirty="0"/>
              <a:t>&lt;p&gt;&lt;</a:t>
            </a:r>
            <a:r>
              <a:rPr spc="-120" dirty="0">
                <a:solidFill>
                  <a:srgbClr val="2A9FBC"/>
                </a:solidFill>
              </a:rPr>
              <a:t>input </a:t>
            </a:r>
            <a:r>
              <a:rPr spc="-114" dirty="0">
                <a:solidFill>
                  <a:srgbClr val="2A9FBC"/>
                </a:solidFill>
              </a:rPr>
              <a:t> </a:t>
            </a:r>
            <a:r>
              <a:rPr spc="-5" dirty="0">
                <a:solidFill>
                  <a:srgbClr val="2A9FBC"/>
                </a:solidFill>
              </a:rPr>
              <a:t>t</a:t>
            </a:r>
            <a:r>
              <a:rPr spc="10" dirty="0">
                <a:solidFill>
                  <a:srgbClr val="2A9FBC"/>
                </a:solidFill>
              </a:rPr>
              <a:t>y</a:t>
            </a:r>
            <a:r>
              <a:rPr spc="80" dirty="0">
                <a:solidFill>
                  <a:srgbClr val="2A9FBC"/>
                </a:solidFill>
              </a:rPr>
              <a:t>p</a:t>
            </a:r>
            <a:r>
              <a:rPr spc="-5" dirty="0">
                <a:solidFill>
                  <a:srgbClr val="2A9FBC"/>
                </a:solidFill>
              </a:rPr>
              <a:t>e</a:t>
            </a:r>
            <a:r>
              <a:rPr spc="-275" dirty="0"/>
              <a:t>=</a:t>
            </a:r>
            <a:r>
              <a:rPr spc="-165" dirty="0"/>
              <a:t>"</a:t>
            </a:r>
            <a:r>
              <a:rPr spc="-50" dirty="0">
                <a:solidFill>
                  <a:srgbClr val="C43B0E"/>
                </a:solidFill>
              </a:rPr>
              <a:t>s</a:t>
            </a:r>
            <a:r>
              <a:rPr spc="-5" dirty="0">
                <a:solidFill>
                  <a:srgbClr val="C43B0E"/>
                </a:solidFill>
              </a:rPr>
              <a:t>ubmi</a:t>
            </a:r>
            <a:r>
              <a:rPr spc="10" dirty="0">
                <a:solidFill>
                  <a:srgbClr val="C43B0E"/>
                </a:solidFill>
              </a:rPr>
              <a:t>t</a:t>
            </a:r>
            <a:r>
              <a:rPr spc="-50" dirty="0"/>
              <a:t>"</a:t>
            </a:r>
            <a:r>
              <a:rPr spc="-60" dirty="0"/>
              <a:t>v</a:t>
            </a:r>
            <a:r>
              <a:rPr spc="-45" dirty="0"/>
              <a:t>a</a:t>
            </a:r>
            <a:r>
              <a:rPr spc="-25" dirty="0"/>
              <a:t>l</a:t>
            </a:r>
            <a:r>
              <a:rPr spc="-20" dirty="0"/>
              <a:t>ue</a:t>
            </a:r>
            <a:r>
              <a:rPr spc="-275" dirty="0"/>
              <a:t>=</a:t>
            </a:r>
            <a:r>
              <a:rPr spc="-165" dirty="0"/>
              <a:t>"</a:t>
            </a:r>
            <a:r>
              <a:rPr spc="-20" dirty="0">
                <a:solidFill>
                  <a:srgbClr val="C43B0E"/>
                </a:solidFill>
              </a:rPr>
              <a:t>Submi</a:t>
            </a:r>
            <a:r>
              <a:rPr spc="10" dirty="0">
                <a:solidFill>
                  <a:srgbClr val="C43B0E"/>
                </a:solidFill>
              </a:rPr>
              <a:t>t</a:t>
            </a:r>
            <a:r>
              <a:rPr spc="25" dirty="0"/>
              <a:t>"</a:t>
            </a:r>
            <a:r>
              <a:rPr spc="35" dirty="0"/>
              <a:t>/</a:t>
            </a:r>
            <a:r>
              <a:rPr spc="-385" dirty="0"/>
              <a:t>&gt;</a:t>
            </a:r>
            <a:endParaRPr spc="-385" dirty="0"/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pc="-170" dirty="0"/>
              <a:t>&lt;/p&gt;</a:t>
            </a:r>
            <a:endParaRPr spc="-170" dirty="0"/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pc="-105" dirty="0"/>
              <a:t>&lt;/form&gt;</a:t>
            </a:r>
            <a:endParaRPr spc="-105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88901" y="647700"/>
            <a:ext cx="1880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F05A28"/>
                </a:solidFill>
              </a:rPr>
              <a:t>s</a:t>
            </a:r>
            <a:r>
              <a:rPr sz="2400" spc="-40" dirty="0">
                <a:solidFill>
                  <a:srgbClr val="F05A28"/>
                </a:solidFill>
              </a:rPr>
              <a:t>e</a:t>
            </a:r>
            <a:r>
              <a:rPr sz="2400" spc="20" dirty="0">
                <a:solidFill>
                  <a:srgbClr val="F05A28"/>
                </a:solidFill>
              </a:rPr>
              <a:t>t</a:t>
            </a:r>
            <a:r>
              <a:rPr sz="2400" spc="100" dirty="0">
                <a:solidFill>
                  <a:srgbClr val="F05A28"/>
                </a:solidFill>
              </a:rPr>
              <a:t>N</a:t>
            </a:r>
            <a:r>
              <a:rPr sz="2400" spc="-55" dirty="0">
                <a:solidFill>
                  <a:srgbClr val="F05A28"/>
                </a:solidFill>
              </a:rPr>
              <a:t>a</a:t>
            </a:r>
            <a:r>
              <a:rPr sz="2400" spc="-60" dirty="0">
                <a:solidFill>
                  <a:srgbClr val="F05A28"/>
                </a:solidFill>
              </a:rPr>
              <a:t>m</a:t>
            </a:r>
            <a:r>
              <a:rPr sz="2400" spc="-40" dirty="0">
                <a:solidFill>
                  <a:srgbClr val="F05A28"/>
                </a:solidFill>
              </a:rPr>
              <a:t>e</a:t>
            </a:r>
            <a:r>
              <a:rPr sz="2400" spc="-250" dirty="0">
                <a:solidFill>
                  <a:srgbClr val="F05A28"/>
                </a:solidFill>
              </a:rPr>
              <a:t>.</a:t>
            </a:r>
            <a:r>
              <a:rPr sz="2400" spc="-55" dirty="0">
                <a:solidFill>
                  <a:srgbClr val="F05A28"/>
                </a:solidFill>
              </a:rPr>
              <a:t>jsp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6566425" y="1539239"/>
            <a:ext cx="4716145" cy="241300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97180" marR="5080" indent="-285115">
              <a:lnSpc>
                <a:spcPct val="83000"/>
              </a:lnSpc>
              <a:spcBef>
                <a:spcPts val="505"/>
              </a:spcBef>
            </a:pPr>
            <a:r>
              <a:rPr sz="2000" spc="-3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000" spc="-1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2000" spc="-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-18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000" spc="-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20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2000" spc="-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z="2000" spc="-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ea</a:t>
            </a:r>
            <a:r>
              <a:rPr sz="2000" spc="-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000" spc="-10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000" spc="-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2000" spc="-18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2000" spc="-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-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na</a:t>
            </a:r>
            <a:r>
              <a:rPr sz="2000" spc="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me</a:t>
            </a:r>
            <a:r>
              <a:rPr sz="2000" spc="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z="2000" spc="-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ea</a:t>
            </a:r>
            <a:r>
              <a:rPr sz="2000" spc="-3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000" spc="-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"  </a:t>
            </a:r>
            <a:r>
              <a:rPr sz="2000" spc="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000" spc="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7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-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-27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2000" spc="-1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000" spc="-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om.</a:t>
            </a:r>
            <a:r>
              <a:rPr sz="2000" spc="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000" spc="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3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dem</a:t>
            </a:r>
            <a:r>
              <a:rPr sz="2000" spc="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000" spc="-5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-2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.</a:t>
            </a:r>
            <a:r>
              <a:rPr sz="2000" spc="-5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2000" spc="6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000" spc="1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del</a:t>
            </a:r>
            <a:r>
              <a:rPr sz="2000" spc="-254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.</a:t>
            </a:r>
            <a:r>
              <a:rPr sz="2000" spc="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000" spc="-4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me</a:t>
            </a:r>
            <a:r>
              <a:rPr sz="2000" spc="-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"  </a:t>
            </a:r>
            <a:r>
              <a:rPr sz="2000" spc="-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scope="</a:t>
            </a:r>
            <a:r>
              <a:rPr sz="2000" spc="-5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session</a:t>
            </a:r>
            <a:r>
              <a:rPr sz="2000" spc="-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"&gt;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Verdana" panose="020B0604030504040204"/>
              <a:cs typeface="Verdana" panose="020B0604030504040204"/>
            </a:endParaRPr>
          </a:p>
          <a:p>
            <a:pPr marL="297180" marR="1000125" indent="-285115">
              <a:lnSpc>
                <a:spcPts val="2000"/>
              </a:lnSpc>
            </a:pPr>
            <a:r>
              <a:rPr sz="2000" spc="-3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000" spc="-1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2000" spc="-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-18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000" spc="-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20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2000" spc="-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z="2000" spc="-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ea</a:t>
            </a:r>
            <a:r>
              <a:rPr sz="2000" spc="-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000" spc="-10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000" spc="-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2000" spc="-18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2000" spc="-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-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na</a:t>
            </a:r>
            <a:r>
              <a:rPr sz="2000" spc="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me</a:t>
            </a:r>
            <a:r>
              <a:rPr sz="2000" spc="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z="2000" spc="-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ea</a:t>
            </a:r>
            <a:r>
              <a:rPr sz="2000" spc="-3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000" spc="-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“  </a:t>
            </a:r>
            <a:r>
              <a:rPr sz="2000" spc="-7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property="</a:t>
            </a:r>
            <a:r>
              <a:rPr sz="2000" spc="-7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*</a:t>
            </a:r>
            <a:r>
              <a:rPr sz="2000" spc="-7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"/&gt;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2000" spc="-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&lt;/jsp:useBean&gt;</a:t>
            </a:r>
            <a:endParaRPr sz="20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609" cy="38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90679" y="2718906"/>
            <a:ext cx="41135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&lt;jsp:getProperty&gt;</a:t>
            </a:r>
            <a:endParaRPr spc="-114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1004" y="2019038"/>
            <a:ext cx="7716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65" dirty="0">
                <a:solidFill>
                  <a:srgbClr val="FFFFFF"/>
                </a:solidFill>
              </a:rPr>
              <a:t>&lt;jsp:getProperty</a:t>
            </a:r>
            <a:r>
              <a:rPr sz="2800" spc="-95" dirty="0">
                <a:solidFill>
                  <a:srgbClr val="FFFFFF"/>
                </a:solidFill>
              </a:rPr>
              <a:t> </a:t>
            </a:r>
            <a:r>
              <a:rPr sz="2800" spc="-185" dirty="0">
                <a:solidFill>
                  <a:srgbClr val="FFFFFF"/>
                </a:solidFill>
              </a:rPr>
              <a:t>name="</a:t>
            </a:r>
            <a:r>
              <a:rPr sz="2800" spc="-185" dirty="0">
                <a:solidFill>
                  <a:srgbClr val="C43B0E"/>
                </a:solidFill>
              </a:rPr>
              <a:t>...</a:t>
            </a:r>
            <a:r>
              <a:rPr sz="2800" spc="-185" dirty="0">
                <a:solidFill>
                  <a:srgbClr val="FFFFFF"/>
                </a:solidFill>
              </a:rPr>
              <a:t>"</a:t>
            </a:r>
            <a:r>
              <a:rPr sz="2800" spc="-130" dirty="0">
                <a:solidFill>
                  <a:srgbClr val="FFFFFF"/>
                </a:solidFill>
              </a:rPr>
              <a:t> </a:t>
            </a:r>
            <a:r>
              <a:rPr sz="2800" spc="-120" dirty="0">
                <a:solidFill>
                  <a:srgbClr val="FFFFFF"/>
                </a:solidFill>
              </a:rPr>
              <a:t>property="</a:t>
            </a:r>
            <a:r>
              <a:rPr sz="2800" spc="-120" dirty="0">
                <a:solidFill>
                  <a:srgbClr val="C43B0E"/>
                </a:solidFill>
              </a:rPr>
              <a:t>...</a:t>
            </a:r>
            <a:r>
              <a:rPr sz="2800" spc="-120" dirty="0">
                <a:solidFill>
                  <a:srgbClr val="FFFFFF"/>
                </a:solidFill>
              </a:rPr>
              <a:t>"/&gt;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688635" y="3904707"/>
            <a:ext cx="2759710" cy="114046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3600" spc="-8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Syntax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18415">
              <a:lnSpc>
                <a:spcPct val="100000"/>
              </a:lnSpc>
              <a:spcBef>
                <a:spcPts val="630"/>
              </a:spcBef>
            </a:pPr>
            <a:r>
              <a:rPr sz="2400" spc="-7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&lt;jsp:getProperty&gt;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4953" y="427481"/>
            <a:ext cx="0" cy="5990590"/>
          </a:xfrm>
          <a:custGeom>
            <a:avLst/>
            <a:gdLst/>
            <a:ahLst/>
            <a:cxnLst/>
            <a:rect l="l" t="t" r="r" b="b"/>
            <a:pathLst>
              <a:path h="5990590">
                <a:moveTo>
                  <a:pt x="0" y="0"/>
                </a:moveTo>
                <a:lnTo>
                  <a:pt x="0" y="5990424"/>
                </a:lnTo>
              </a:path>
            </a:pathLst>
          </a:custGeom>
          <a:ln w="25908">
            <a:solidFill>
              <a:srgbClr val="F0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82575" y="1019583"/>
            <a:ext cx="2055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45" dirty="0">
                <a:solidFill>
                  <a:srgbClr val="F05A28"/>
                </a:solidFill>
              </a:rPr>
              <a:t>&lt;</a:t>
            </a:r>
            <a:r>
              <a:rPr sz="2400" spc="-145" dirty="0">
                <a:solidFill>
                  <a:srgbClr val="F05A28"/>
                </a:solidFill>
              </a:rPr>
              <a:t>j</a:t>
            </a:r>
            <a:r>
              <a:rPr sz="2400" spc="-120" dirty="0">
                <a:solidFill>
                  <a:srgbClr val="F05A28"/>
                </a:solidFill>
              </a:rPr>
              <a:t>sp:</a:t>
            </a:r>
            <a:r>
              <a:rPr sz="2400" spc="20" dirty="0">
                <a:solidFill>
                  <a:srgbClr val="F05A28"/>
                </a:solidFill>
              </a:rPr>
              <a:t>i</a:t>
            </a:r>
            <a:r>
              <a:rPr sz="2400" spc="45" dirty="0">
                <a:solidFill>
                  <a:srgbClr val="F05A28"/>
                </a:solidFill>
              </a:rPr>
              <a:t>n</a:t>
            </a:r>
            <a:r>
              <a:rPr sz="2400" spc="35" dirty="0">
                <a:solidFill>
                  <a:srgbClr val="F05A28"/>
                </a:solidFill>
              </a:rPr>
              <a:t>c</a:t>
            </a:r>
            <a:r>
              <a:rPr sz="2400" spc="20" dirty="0">
                <a:solidFill>
                  <a:srgbClr val="F05A28"/>
                </a:solidFill>
              </a:rPr>
              <a:t>l</a:t>
            </a:r>
            <a:r>
              <a:rPr sz="2400" spc="30" dirty="0">
                <a:solidFill>
                  <a:srgbClr val="F05A28"/>
                </a:solidFill>
              </a:rPr>
              <a:t>ude</a:t>
            </a:r>
            <a:r>
              <a:rPr sz="2400" spc="-445" dirty="0">
                <a:solidFill>
                  <a:srgbClr val="F05A28"/>
                </a:solidFill>
              </a:rPr>
              <a:t>&gt;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082575" y="1385344"/>
            <a:ext cx="2800350" cy="441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&lt;jsp:forward&gt;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2400" spc="-14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&lt;jsp:param&gt;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2400" spc="-11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&lt;jsp:useBean&gt;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2400" spc="-6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&lt;jsp:setProperty&gt;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2400" spc="-5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&lt;jsp:getProperty&gt;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2400" spc="-9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&lt;jsp:plugins&gt;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2400" spc="-9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&lt;jsp:fallback&gt;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2400" spc="-8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&lt;jsp:attribute&gt;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2400" spc="-10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&lt;jsp:body&gt;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2400" spc="-12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&lt;jsp:invoke&gt;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2400" spc="-10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&lt;jsp:element&gt;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2400" spc="-14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&lt;jsp:text&gt;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9158" y="2842287"/>
            <a:ext cx="307721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JSP</a:t>
            </a:r>
            <a:r>
              <a:rPr sz="3600" spc="-28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Standard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1343025">
              <a:lnSpc>
                <a:spcPct val="100000"/>
              </a:lnSpc>
            </a:pPr>
            <a:r>
              <a:rPr sz="3600" spc="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Actions</a:t>
            </a:r>
            <a:endParaRPr sz="3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52400" y="609600"/>
            <a:ext cx="11682730" cy="51117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95935" y="457200"/>
            <a:ext cx="11086465" cy="555371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81659" y="2058921"/>
            <a:ext cx="11284585" cy="3535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299970" indent="-635">
              <a:lnSpc>
                <a:spcPct val="100000"/>
              </a:lnSpc>
              <a:spcBef>
                <a:spcPts val="95"/>
              </a:spcBef>
            </a:pPr>
            <a:r>
              <a:rPr sz="2200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&lt;jsp:useBean</a:t>
            </a:r>
            <a:r>
              <a:rPr sz="22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id="</a:t>
            </a:r>
            <a:r>
              <a:rPr sz="2200" spc="-5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nameBean</a:t>
            </a:r>
            <a:r>
              <a:rPr sz="22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2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class="</a:t>
            </a:r>
            <a:r>
              <a:rPr sz="2200" spc="-4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com.psdemos.model.Name</a:t>
            </a:r>
            <a:r>
              <a:rPr sz="22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 </a:t>
            </a:r>
            <a:r>
              <a:rPr sz="2200" spc="-7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scope="</a:t>
            </a:r>
            <a:r>
              <a:rPr sz="2200" spc="-6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session</a:t>
            </a:r>
            <a:r>
              <a:rPr sz="22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"&gt;</a:t>
            </a:r>
            <a:endParaRPr sz="22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200" spc="-43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2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js</a:t>
            </a:r>
            <a:r>
              <a:rPr sz="22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200" spc="-4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22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22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se</a:t>
            </a:r>
            <a:r>
              <a:rPr sz="2200" spc="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Be</a:t>
            </a:r>
            <a:r>
              <a:rPr sz="22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2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2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200" spc="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2200" spc="-43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22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200" spc="-4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200" spc="-4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am</a:t>
            </a:r>
            <a:r>
              <a:rPr sz="2200" spc="-4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200" spc="7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z="2200" spc="-2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200" spc="-4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an</a:t>
            </a:r>
            <a:r>
              <a:rPr sz="22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2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200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200" spc="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200" spc="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2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2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2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200" spc="-2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y=</a:t>
            </a:r>
            <a:r>
              <a:rPr sz="22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200" spc="-45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*</a:t>
            </a:r>
            <a:r>
              <a:rPr sz="22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200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/&gt;</a:t>
            </a:r>
            <a:endParaRPr sz="22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2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&lt;/jsp:useBean&gt;</a:t>
            </a:r>
            <a:endParaRPr sz="22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20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&lt;p&gt;First</a:t>
            </a:r>
            <a:r>
              <a:rPr sz="22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Name</a:t>
            </a:r>
            <a:r>
              <a:rPr sz="220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4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220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&lt;jsp:</a:t>
            </a:r>
            <a:r>
              <a:rPr lang="en-US" sz="22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22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etProperty</a:t>
            </a:r>
            <a:r>
              <a:rPr sz="22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name="</a:t>
            </a:r>
            <a:r>
              <a:rPr sz="2200" spc="-6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nameBean</a:t>
            </a:r>
            <a:r>
              <a:rPr sz="22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"property="firstName"/&gt;&lt;/p&gt;</a:t>
            </a:r>
            <a:endParaRPr sz="22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2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&lt;p&gt;Last</a:t>
            </a:r>
            <a:r>
              <a:rPr sz="22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Name</a:t>
            </a:r>
            <a:r>
              <a:rPr sz="2200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:&lt;jsp:</a:t>
            </a:r>
            <a:r>
              <a:rPr lang="en-US" sz="22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22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etProperty</a:t>
            </a:r>
            <a:r>
              <a:rPr sz="22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name="</a:t>
            </a:r>
            <a:r>
              <a:rPr sz="2200" spc="-6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nameBean</a:t>
            </a:r>
            <a:r>
              <a:rPr sz="22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"property="lastName”/&gt;&lt;/p&gt;</a:t>
            </a:r>
            <a:endParaRPr sz="22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200" spc="-2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2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200" spc="-3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&gt;&lt;</a:t>
            </a:r>
            <a:r>
              <a:rPr sz="2200" spc="-2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2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2200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2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200" spc="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2200" spc="-3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22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200" spc="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22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2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200" spc="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2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2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22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200" spc="-229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.</a:t>
            </a:r>
            <a:r>
              <a:rPr sz="2200" spc="-1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22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200" spc="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2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200" spc="-20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r>
              <a:rPr sz="2200" spc="-2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2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2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200" spc="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22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22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2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2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2200" spc="-2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e&lt;</a:t>
            </a:r>
            <a:r>
              <a:rPr sz="22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/</a:t>
            </a:r>
            <a:r>
              <a:rPr sz="22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200" spc="-43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&gt;&lt;</a:t>
            </a:r>
            <a:r>
              <a:rPr sz="2200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/</a:t>
            </a:r>
            <a:r>
              <a:rPr sz="2200" spc="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200" spc="-4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endParaRPr sz="22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02935" y="529734"/>
            <a:ext cx="24993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60" dirty="0">
                <a:solidFill>
                  <a:srgbClr val="FFFFFF"/>
                </a:solidFill>
              </a:rPr>
              <a:t>setName.jsp</a:t>
            </a:r>
            <a:endParaRPr sz="3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865" marR="2261870" indent="-635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&lt;jsp:useBean</a:t>
            </a:r>
            <a:r>
              <a:rPr spc="-55" dirty="0"/>
              <a:t> </a:t>
            </a:r>
            <a:r>
              <a:rPr spc="-50" dirty="0"/>
              <a:t>id="</a:t>
            </a:r>
            <a:r>
              <a:rPr spc="-50" dirty="0">
                <a:solidFill>
                  <a:srgbClr val="F05A28"/>
                </a:solidFill>
              </a:rPr>
              <a:t>nameBean</a:t>
            </a:r>
            <a:r>
              <a:rPr spc="-50" dirty="0"/>
              <a:t>"</a:t>
            </a:r>
            <a:r>
              <a:rPr spc="-85" dirty="0"/>
              <a:t> </a:t>
            </a:r>
            <a:r>
              <a:rPr spc="-45" dirty="0"/>
              <a:t>class="</a:t>
            </a:r>
            <a:r>
              <a:rPr spc="-45" dirty="0">
                <a:solidFill>
                  <a:srgbClr val="F05A28"/>
                </a:solidFill>
              </a:rPr>
              <a:t>com.psdemos.model.Name</a:t>
            </a:r>
            <a:r>
              <a:rPr spc="-45" dirty="0"/>
              <a:t>" </a:t>
            </a:r>
            <a:r>
              <a:rPr spc="-755" dirty="0"/>
              <a:t> </a:t>
            </a:r>
            <a:r>
              <a:rPr spc="-65" dirty="0"/>
              <a:t>scope="</a:t>
            </a:r>
            <a:r>
              <a:rPr spc="-65" dirty="0">
                <a:solidFill>
                  <a:srgbClr val="F05A28"/>
                </a:solidFill>
              </a:rPr>
              <a:t>session</a:t>
            </a:r>
            <a:r>
              <a:rPr spc="-65" dirty="0"/>
              <a:t>"&gt;</a:t>
            </a:r>
            <a:endParaRPr spc="-65" dirty="0"/>
          </a:p>
          <a:p>
            <a:pPr marL="443865">
              <a:lnSpc>
                <a:spcPct val="100000"/>
              </a:lnSpc>
              <a:spcBef>
                <a:spcPts val="1800"/>
              </a:spcBef>
            </a:pPr>
            <a:r>
              <a:rPr spc="-95" dirty="0"/>
              <a:t>&lt;p&gt;First</a:t>
            </a:r>
            <a:r>
              <a:rPr spc="-85" dirty="0"/>
              <a:t> </a:t>
            </a:r>
            <a:r>
              <a:rPr spc="-60" dirty="0"/>
              <a:t>Name:&lt;jsp:getProperty</a:t>
            </a:r>
            <a:r>
              <a:rPr spc="-70" dirty="0"/>
              <a:t> </a:t>
            </a:r>
            <a:r>
              <a:rPr spc="-60" dirty="0"/>
              <a:t>name="</a:t>
            </a:r>
            <a:r>
              <a:rPr spc="-60" dirty="0">
                <a:solidFill>
                  <a:srgbClr val="F05A28"/>
                </a:solidFill>
              </a:rPr>
              <a:t>nameBean</a:t>
            </a:r>
            <a:r>
              <a:rPr spc="-60" dirty="0"/>
              <a:t>"</a:t>
            </a:r>
            <a:r>
              <a:rPr spc="-100" dirty="0"/>
              <a:t> </a:t>
            </a:r>
            <a:r>
              <a:rPr spc="-65" dirty="0"/>
              <a:t>property="</a:t>
            </a:r>
            <a:r>
              <a:rPr spc="-65" dirty="0">
                <a:solidFill>
                  <a:srgbClr val="F05A28"/>
                </a:solidFill>
              </a:rPr>
              <a:t>firstName</a:t>
            </a:r>
            <a:r>
              <a:rPr spc="-65" dirty="0"/>
              <a:t>"/&gt;&lt;/p&gt;</a:t>
            </a:r>
            <a:endParaRPr spc="-65" dirty="0"/>
          </a:p>
          <a:p>
            <a:pPr marL="443865">
              <a:lnSpc>
                <a:spcPct val="100000"/>
              </a:lnSpc>
              <a:spcBef>
                <a:spcPts val="1800"/>
              </a:spcBef>
            </a:pPr>
            <a:r>
              <a:rPr spc="-110" dirty="0"/>
              <a:t>&lt;p&gt;Last</a:t>
            </a:r>
            <a:r>
              <a:rPr spc="-75" dirty="0"/>
              <a:t> </a:t>
            </a:r>
            <a:r>
              <a:rPr spc="-5" dirty="0"/>
              <a:t>Name</a:t>
            </a:r>
            <a:r>
              <a:rPr spc="-110" dirty="0"/>
              <a:t> </a:t>
            </a:r>
            <a:r>
              <a:rPr spc="-75" dirty="0"/>
              <a:t>:&lt;jsp:getProperty</a:t>
            </a:r>
            <a:r>
              <a:rPr spc="-65" dirty="0"/>
              <a:t> </a:t>
            </a:r>
            <a:r>
              <a:rPr spc="-60" dirty="0"/>
              <a:t>name="</a:t>
            </a:r>
            <a:r>
              <a:rPr spc="-60" dirty="0">
                <a:solidFill>
                  <a:srgbClr val="F05A28"/>
                </a:solidFill>
              </a:rPr>
              <a:t>nameBean</a:t>
            </a:r>
            <a:r>
              <a:rPr spc="-60" dirty="0"/>
              <a:t>"</a:t>
            </a:r>
            <a:r>
              <a:rPr spc="-110" dirty="0"/>
              <a:t> </a:t>
            </a:r>
            <a:r>
              <a:rPr spc="-70" dirty="0"/>
              <a:t>property="</a:t>
            </a:r>
            <a:r>
              <a:rPr spc="-70" dirty="0">
                <a:solidFill>
                  <a:srgbClr val="F05A28"/>
                </a:solidFill>
              </a:rPr>
              <a:t>lastName</a:t>
            </a:r>
            <a:r>
              <a:rPr spc="-70" dirty="0"/>
              <a:t>"/&gt;&lt;p&gt;</a:t>
            </a:r>
            <a:endParaRPr spc="-70" dirty="0"/>
          </a:p>
          <a:p>
            <a:pPr marL="443865">
              <a:lnSpc>
                <a:spcPct val="100000"/>
              </a:lnSpc>
              <a:spcBef>
                <a:spcPts val="1800"/>
              </a:spcBef>
            </a:pPr>
            <a:r>
              <a:rPr spc="-110" dirty="0"/>
              <a:t>&lt;/jsp:useBean&gt;</a:t>
            </a:r>
            <a:endParaRPr spc="-110" dirty="0"/>
          </a:p>
          <a:p>
            <a:pPr marL="443865">
              <a:lnSpc>
                <a:spcPct val="100000"/>
              </a:lnSpc>
              <a:spcBef>
                <a:spcPts val="1800"/>
              </a:spcBef>
            </a:pPr>
            <a:r>
              <a:rPr spc="-204" dirty="0"/>
              <a:t>&lt;hr/&gt;</a:t>
            </a:r>
            <a:endParaRPr spc="-204" dirty="0"/>
          </a:p>
          <a:p>
            <a:pPr marL="443865">
              <a:lnSpc>
                <a:spcPct val="100000"/>
              </a:lnSpc>
              <a:spcBef>
                <a:spcPts val="1800"/>
              </a:spcBef>
            </a:pPr>
            <a:r>
              <a:rPr spc="-95" dirty="0"/>
              <a:t>&lt;p&gt;First</a:t>
            </a:r>
            <a:r>
              <a:rPr spc="-45" dirty="0"/>
              <a:t> </a:t>
            </a:r>
            <a:r>
              <a:rPr spc="-5" dirty="0"/>
              <a:t>Name</a:t>
            </a:r>
            <a:r>
              <a:rPr spc="-80" dirty="0"/>
              <a:t> </a:t>
            </a:r>
            <a:r>
              <a:rPr spc="-75" dirty="0"/>
              <a:t>:&lt;jsp:getProperty</a:t>
            </a:r>
            <a:r>
              <a:rPr spc="-30" dirty="0"/>
              <a:t> </a:t>
            </a:r>
            <a:r>
              <a:rPr spc="-65" dirty="0"/>
              <a:t>name="</a:t>
            </a:r>
            <a:r>
              <a:rPr spc="-65" dirty="0">
                <a:solidFill>
                  <a:srgbClr val="F05A28"/>
                </a:solidFill>
              </a:rPr>
              <a:t>nameBean</a:t>
            </a:r>
            <a:r>
              <a:rPr spc="-65" dirty="0"/>
              <a:t>"property="</a:t>
            </a:r>
            <a:r>
              <a:rPr spc="-65" dirty="0">
                <a:solidFill>
                  <a:srgbClr val="F05A28"/>
                </a:solidFill>
              </a:rPr>
              <a:t>firstName</a:t>
            </a:r>
            <a:r>
              <a:rPr spc="-65" dirty="0"/>
              <a:t>"/&gt;&lt;/p&gt;</a:t>
            </a:r>
            <a:endParaRPr spc="-65" dirty="0"/>
          </a:p>
          <a:p>
            <a:pPr marL="443865">
              <a:lnSpc>
                <a:spcPct val="100000"/>
              </a:lnSpc>
              <a:spcBef>
                <a:spcPts val="1800"/>
              </a:spcBef>
            </a:pPr>
            <a:r>
              <a:rPr spc="-110" dirty="0"/>
              <a:t>&lt;p&gt;Last</a:t>
            </a:r>
            <a:r>
              <a:rPr spc="-65" dirty="0"/>
              <a:t> </a:t>
            </a:r>
            <a:r>
              <a:rPr spc="-5" dirty="0"/>
              <a:t>Name</a:t>
            </a:r>
            <a:r>
              <a:rPr spc="-105" dirty="0"/>
              <a:t> </a:t>
            </a:r>
            <a:r>
              <a:rPr spc="-75" dirty="0"/>
              <a:t>:&lt;jsp:getProperty</a:t>
            </a:r>
            <a:r>
              <a:rPr spc="-50" dirty="0"/>
              <a:t> </a:t>
            </a:r>
            <a:r>
              <a:rPr spc="-65" dirty="0"/>
              <a:t>name="</a:t>
            </a:r>
            <a:r>
              <a:rPr spc="-65" dirty="0">
                <a:solidFill>
                  <a:srgbClr val="F05A28"/>
                </a:solidFill>
              </a:rPr>
              <a:t>nameBean</a:t>
            </a:r>
            <a:r>
              <a:rPr spc="-65" dirty="0"/>
              <a:t>"property="</a:t>
            </a:r>
            <a:r>
              <a:rPr spc="-65" dirty="0">
                <a:solidFill>
                  <a:srgbClr val="F05A28"/>
                </a:solidFill>
              </a:rPr>
              <a:t>lastName</a:t>
            </a:r>
            <a:r>
              <a:rPr spc="-65" dirty="0"/>
              <a:t>"/&gt;&lt;/p&gt;</a:t>
            </a:r>
            <a:endParaRPr spc="-65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69439" y="529734"/>
            <a:ext cx="25660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125" dirty="0">
                <a:solidFill>
                  <a:srgbClr val="FFFFFF"/>
                </a:solidFill>
              </a:rPr>
              <a:t>g</a:t>
            </a:r>
            <a:r>
              <a:rPr sz="3200" spc="20" dirty="0">
                <a:solidFill>
                  <a:srgbClr val="FFFFFF"/>
                </a:solidFill>
              </a:rPr>
              <a:t>etN</a:t>
            </a:r>
            <a:r>
              <a:rPr sz="3200" spc="25" dirty="0">
                <a:solidFill>
                  <a:srgbClr val="FFFFFF"/>
                </a:solidFill>
              </a:rPr>
              <a:t>a</a:t>
            </a:r>
            <a:r>
              <a:rPr sz="3200" spc="-50" dirty="0">
                <a:solidFill>
                  <a:srgbClr val="FFFFFF"/>
                </a:solidFill>
              </a:rPr>
              <a:t>m</a:t>
            </a:r>
            <a:r>
              <a:rPr sz="3200" spc="-70" dirty="0">
                <a:solidFill>
                  <a:srgbClr val="FFFFFF"/>
                </a:solidFill>
              </a:rPr>
              <a:t>e</a:t>
            </a:r>
            <a:r>
              <a:rPr sz="3200" spc="-340" dirty="0">
                <a:solidFill>
                  <a:srgbClr val="FFFFFF"/>
                </a:solidFill>
              </a:rPr>
              <a:t>.</a:t>
            </a:r>
            <a:r>
              <a:rPr sz="3200" spc="-265" dirty="0">
                <a:solidFill>
                  <a:srgbClr val="FFFFFF"/>
                </a:solidFill>
              </a:rPr>
              <a:t>j</a:t>
            </a:r>
            <a:r>
              <a:rPr sz="3200" spc="30" dirty="0">
                <a:solidFill>
                  <a:srgbClr val="FFFFFF"/>
                </a:solidFill>
              </a:rPr>
              <a:t>sp</a:t>
            </a:r>
            <a:endParaRPr sz="3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219200" y="762000"/>
            <a:ext cx="10178415" cy="529399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5800" y="457200"/>
            <a:ext cx="10754360" cy="57086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52400" y="152400"/>
            <a:ext cx="11744960" cy="621093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87400" y="609600"/>
            <a:ext cx="10800715" cy="53181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96875" y="304800"/>
            <a:ext cx="11398250" cy="566166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5800" y="533400"/>
            <a:ext cx="10805795" cy="55670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990600" y="816610"/>
          <a:ext cx="10297795" cy="5224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496550" imgH="5886450" progId="Paint.Picture">
                  <p:embed/>
                </p:oleObj>
              </mc:Choice>
              <mc:Fallback>
                <p:oleObj name="" r:id="rId1" imgW="10496550" imgH="58864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90600" y="816610"/>
                        <a:ext cx="10297795" cy="5224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28600" y="228600"/>
            <a:ext cx="11622405" cy="603821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70180" y="304800"/>
            <a:ext cx="11852275" cy="609028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609" cy="38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8045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&lt;jsp:plugins&gt;</a:t>
            </a:r>
            <a:r>
              <a:rPr spc="-215" dirty="0"/>
              <a:t> </a:t>
            </a:r>
            <a:r>
              <a:rPr dirty="0"/>
              <a:t>and</a:t>
            </a:r>
            <a:r>
              <a:rPr spc="-190" dirty="0"/>
              <a:t> </a:t>
            </a:r>
            <a:r>
              <a:rPr spc="-170" dirty="0"/>
              <a:t>&lt;jsp:fallback&gt;</a:t>
            </a:r>
            <a:endParaRPr spc="-17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3884" y="984242"/>
            <a:ext cx="8834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0" dirty="0">
                <a:solidFill>
                  <a:srgbClr val="FFFFFF"/>
                </a:solidFill>
              </a:rPr>
              <a:t>&lt;jsp:plugin</a:t>
            </a:r>
            <a:r>
              <a:rPr sz="2400" spc="-145" dirty="0">
                <a:solidFill>
                  <a:srgbClr val="FFFFFF"/>
                </a:solidFill>
              </a:rPr>
              <a:t> </a:t>
            </a:r>
            <a:r>
              <a:rPr sz="2400" spc="-45" dirty="0">
                <a:solidFill>
                  <a:srgbClr val="FFFFFF"/>
                </a:solidFill>
              </a:rPr>
              <a:t>type="</a:t>
            </a:r>
            <a:r>
              <a:rPr sz="2400" spc="-45" dirty="0">
                <a:solidFill>
                  <a:srgbClr val="F05A28"/>
                </a:solidFill>
              </a:rPr>
              <a:t>bean</a:t>
            </a:r>
            <a:r>
              <a:rPr sz="2400" spc="-125" dirty="0">
                <a:solidFill>
                  <a:srgbClr val="F05A28"/>
                </a:solidFill>
              </a:rPr>
              <a:t> </a:t>
            </a:r>
            <a:r>
              <a:rPr sz="2400" spc="-365" dirty="0">
                <a:solidFill>
                  <a:srgbClr val="FFFFFF"/>
                </a:solidFill>
              </a:rPr>
              <a:t>|</a:t>
            </a:r>
            <a:r>
              <a:rPr sz="2400" spc="-110" dirty="0">
                <a:solidFill>
                  <a:srgbClr val="FFFFFF"/>
                </a:solidFill>
              </a:rPr>
              <a:t> </a:t>
            </a:r>
            <a:r>
              <a:rPr sz="2400" spc="20" dirty="0">
                <a:solidFill>
                  <a:srgbClr val="F05A28"/>
                </a:solidFill>
              </a:rPr>
              <a:t>applet</a:t>
            </a:r>
            <a:r>
              <a:rPr sz="2400" spc="-120" dirty="0">
                <a:solidFill>
                  <a:srgbClr val="F05A28"/>
                </a:solidFill>
              </a:rPr>
              <a:t> </a:t>
            </a:r>
            <a:r>
              <a:rPr sz="2400" spc="-50" dirty="0">
                <a:solidFill>
                  <a:srgbClr val="FFFFFF"/>
                </a:solidFill>
              </a:rPr>
              <a:t>"</a:t>
            </a:r>
            <a:r>
              <a:rPr sz="2400" spc="-110" dirty="0">
                <a:solidFill>
                  <a:srgbClr val="FFFFFF"/>
                </a:solidFill>
              </a:rPr>
              <a:t> </a:t>
            </a:r>
            <a:r>
              <a:rPr sz="2400" spc="-114" dirty="0">
                <a:solidFill>
                  <a:srgbClr val="FFFFFF"/>
                </a:solidFill>
              </a:rPr>
              <a:t>code="</a:t>
            </a:r>
            <a:r>
              <a:rPr sz="2400" spc="-114" dirty="0">
                <a:solidFill>
                  <a:srgbClr val="C43B0E"/>
                </a:solidFill>
              </a:rPr>
              <a:t>...</a:t>
            </a:r>
            <a:r>
              <a:rPr sz="2400" spc="-114" dirty="0">
                <a:solidFill>
                  <a:srgbClr val="FFFFFF"/>
                </a:solidFill>
              </a:rPr>
              <a:t>"codebase="</a:t>
            </a:r>
            <a:r>
              <a:rPr sz="2400" spc="-114" dirty="0">
                <a:solidFill>
                  <a:srgbClr val="C43B0E"/>
                </a:solidFill>
              </a:rPr>
              <a:t>...</a:t>
            </a:r>
            <a:r>
              <a:rPr sz="2400" spc="-114" dirty="0">
                <a:solidFill>
                  <a:srgbClr val="FFFFFF"/>
                </a:solidFill>
              </a:rPr>
              <a:t>"&gt;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688635" y="1578602"/>
            <a:ext cx="8119109" cy="4060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&lt;jsp:params&gt;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5875">
              <a:lnSpc>
                <a:spcPct val="100000"/>
              </a:lnSpc>
              <a:spcBef>
                <a:spcPts val="1800"/>
              </a:spcBef>
            </a:pPr>
            <a:r>
              <a:rPr sz="2400" spc="-4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400" spc="-1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24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400" spc="-1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p:</a:t>
            </a:r>
            <a:r>
              <a:rPr sz="24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pa</a:t>
            </a:r>
            <a:r>
              <a:rPr sz="24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4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am</a:t>
            </a:r>
            <a:r>
              <a:rPr sz="2400" spc="-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4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4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me</a:t>
            </a:r>
            <a:r>
              <a:rPr sz="2400" spc="-4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24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400" spc="-28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...</a:t>
            </a:r>
            <a:r>
              <a:rPr sz="24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4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24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4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4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24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400" spc="-25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="</a:t>
            </a:r>
            <a:r>
              <a:rPr sz="2400" spc="-28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...</a:t>
            </a:r>
            <a:r>
              <a:rPr sz="2400" spc="-25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5875">
              <a:lnSpc>
                <a:spcPct val="100000"/>
              </a:lnSpc>
              <a:spcBef>
                <a:spcPts val="600"/>
              </a:spcBef>
            </a:pPr>
            <a:r>
              <a:rPr sz="24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&lt;/jsp:params&gt;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5875">
              <a:lnSpc>
                <a:spcPct val="100000"/>
              </a:lnSpc>
              <a:spcBef>
                <a:spcPts val="1800"/>
              </a:spcBef>
            </a:pPr>
            <a:r>
              <a:rPr sz="24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&lt;/jsp:plugin&gt;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3600" spc="-8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Syntax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18415">
              <a:lnSpc>
                <a:spcPct val="100000"/>
              </a:lnSpc>
              <a:spcBef>
                <a:spcPts val="630"/>
              </a:spcBef>
            </a:pPr>
            <a:r>
              <a:rPr sz="2400" spc="-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&lt;jsp:plugin&gt;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09855">
              <a:lnSpc>
                <a:spcPct val="100000"/>
              </a:lnSpc>
              <a:spcBef>
                <a:spcPts val="1800"/>
              </a:spcBef>
            </a:pPr>
            <a:r>
              <a:rPr sz="2400" spc="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Optional</a:t>
            </a:r>
            <a:r>
              <a:rPr sz="2400" spc="-10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attributes</a:t>
            </a:r>
            <a:r>
              <a:rPr sz="2400" spc="-1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type,align,height,width,name,title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32009" y="5119115"/>
            <a:ext cx="551326" cy="7345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609" cy="38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8045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&lt;jsp:plugins&gt;</a:t>
            </a:r>
            <a:r>
              <a:rPr spc="-215" dirty="0"/>
              <a:t> </a:t>
            </a:r>
            <a:r>
              <a:rPr dirty="0"/>
              <a:t>and</a:t>
            </a:r>
            <a:r>
              <a:rPr spc="-190" dirty="0"/>
              <a:t> </a:t>
            </a:r>
            <a:r>
              <a:rPr spc="-170" dirty="0"/>
              <a:t>&lt;jsp:fallback&gt;</a:t>
            </a:r>
            <a:endParaRPr spc="-17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339" y="2344927"/>
            <a:ext cx="8789670" cy="1920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90" dirty="0">
                <a:solidFill>
                  <a:srgbClr val="9BC850"/>
                </a:solidFill>
              </a:rPr>
              <a:t>&lt;jsp:fallback&gt;</a:t>
            </a:r>
            <a:endParaRPr sz="4000"/>
          </a:p>
          <a:p>
            <a:pPr marL="12700" marR="5080" algn="just">
              <a:lnSpc>
                <a:spcPct val="100000"/>
              </a:lnSpc>
              <a:spcBef>
                <a:spcPts val="45"/>
              </a:spcBef>
            </a:pPr>
            <a:r>
              <a:rPr sz="2800" spc="-5" dirty="0">
                <a:solidFill>
                  <a:srgbClr val="3E3E3E"/>
                </a:solidFill>
              </a:rPr>
              <a:t>used</a:t>
            </a:r>
            <a:r>
              <a:rPr sz="2800" spc="-135" dirty="0">
                <a:solidFill>
                  <a:srgbClr val="3E3E3E"/>
                </a:solidFill>
              </a:rPr>
              <a:t> </a:t>
            </a:r>
            <a:r>
              <a:rPr sz="2800" spc="45" dirty="0">
                <a:solidFill>
                  <a:srgbClr val="3E3E3E"/>
                </a:solidFill>
              </a:rPr>
              <a:t>to</a:t>
            </a:r>
            <a:r>
              <a:rPr sz="2800" spc="-160" dirty="0">
                <a:solidFill>
                  <a:srgbClr val="3E3E3E"/>
                </a:solidFill>
              </a:rPr>
              <a:t> </a:t>
            </a:r>
            <a:r>
              <a:rPr sz="2800" spc="5" dirty="0">
                <a:solidFill>
                  <a:srgbClr val="3E3E3E"/>
                </a:solidFill>
              </a:rPr>
              <a:t>provide</a:t>
            </a:r>
            <a:r>
              <a:rPr sz="2800" spc="-135" dirty="0">
                <a:solidFill>
                  <a:srgbClr val="3E3E3E"/>
                </a:solidFill>
              </a:rPr>
              <a:t> </a:t>
            </a:r>
            <a:r>
              <a:rPr sz="2800" spc="-10" dirty="0">
                <a:solidFill>
                  <a:srgbClr val="3E3E3E"/>
                </a:solidFill>
              </a:rPr>
              <a:t>some</a:t>
            </a:r>
            <a:r>
              <a:rPr sz="2800" spc="-140" dirty="0">
                <a:solidFill>
                  <a:srgbClr val="3E3E3E"/>
                </a:solidFill>
              </a:rPr>
              <a:t> </a:t>
            </a:r>
            <a:r>
              <a:rPr sz="2800" spc="-25" dirty="0">
                <a:solidFill>
                  <a:srgbClr val="3E3E3E"/>
                </a:solidFill>
              </a:rPr>
              <a:t>meaning</a:t>
            </a:r>
            <a:r>
              <a:rPr sz="2800" spc="-130" dirty="0">
                <a:solidFill>
                  <a:srgbClr val="3E3E3E"/>
                </a:solidFill>
              </a:rPr>
              <a:t> </a:t>
            </a:r>
            <a:r>
              <a:rPr sz="2800" spc="-10" dirty="0">
                <a:solidFill>
                  <a:srgbClr val="3E3E3E"/>
                </a:solidFill>
              </a:rPr>
              <a:t>information</a:t>
            </a:r>
            <a:r>
              <a:rPr sz="2800" spc="-145" dirty="0">
                <a:solidFill>
                  <a:srgbClr val="3E3E3E"/>
                </a:solidFill>
              </a:rPr>
              <a:t> </a:t>
            </a:r>
            <a:r>
              <a:rPr sz="2800" spc="45" dirty="0">
                <a:solidFill>
                  <a:srgbClr val="3E3E3E"/>
                </a:solidFill>
              </a:rPr>
              <a:t>to</a:t>
            </a:r>
            <a:r>
              <a:rPr sz="2800" spc="-155" dirty="0">
                <a:solidFill>
                  <a:srgbClr val="3E3E3E"/>
                </a:solidFill>
              </a:rPr>
              <a:t> </a:t>
            </a:r>
            <a:r>
              <a:rPr sz="2800" spc="-15" dirty="0">
                <a:solidFill>
                  <a:srgbClr val="3E3E3E"/>
                </a:solidFill>
              </a:rPr>
              <a:t>the </a:t>
            </a:r>
            <a:r>
              <a:rPr sz="2800" spc="-975" dirty="0">
                <a:solidFill>
                  <a:srgbClr val="3E3E3E"/>
                </a:solidFill>
              </a:rPr>
              <a:t> </a:t>
            </a:r>
            <a:r>
              <a:rPr sz="2800" spc="-15" dirty="0">
                <a:solidFill>
                  <a:srgbClr val="3E3E3E"/>
                </a:solidFill>
              </a:rPr>
              <a:t>client's</a:t>
            </a:r>
            <a:r>
              <a:rPr sz="2800" spc="-120" dirty="0">
                <a:solidFill>
                  <a:srgbClr val="3E3E3E"/>
                </a:solidFill>
              </a:rPr>
              <a:t> </a:t>
            </a:r>
            <a:r>
              <a:rPr sz="2800" spc="-10" dirty="0">
                <a:solidFill>
                  <a:srgbClr val="3E3E3E"/>
                </a:solidFill>
              </a:rPr>
              <a:t>browser</a:t>
            </a:r>
            <a:r>
              <a:rPr sz="2800" spc="-120" dirty="0">
                <a:solidFill>
                  <a:srgbClr val="3E3E3E"/>
                </a:solidFill>
              </a:rPr>
              <a:t> </a:t>
            </a:r>
            <a:r>
              <a:rPr sz="2800" dirty="0">
                <a:solidFill>
                  <a:srgbClr val="3E3E3E"/>
                </a:solidFill>
              </a:rPr>
              <a:t>if</a:t>
            </a:r>
            <a:r>
              <a:rPr sz="2800" spc="-135" dirty="0">
                <a:solidFill>
                  <a:srgbClr val="3E3E3E"/>
                </a:solidFill>
              </a:rPr>
              <a:t> </a:t>
            </a:r>
            <a:r>
              <a:rPr sz="2800" spc="-15" dirty="0">
                <a:solidFill>
                  <a:srgbClr val="3E3E3E"/>
                </a:solidFill>
              </a:rPr>
              <a:t>the</a:t>
            </a:r>
            <a:r>
              <a:rPr sz="2800" spc="-150" dirty="0">
                <a:solidFill>
                  <a:srgbClr val="3E3E3E"/>
                </a:solidFill>
              </a:rPr>
              <a:t> </a:t>
            </a:r>
            <a:r>
              <a:rPr sz="2800" spc="-15" dirty="0">
                <a:solidFill>
                  <a:srgbClr val="3E3E3E"/>
                </a:solidFill>
              </a:rPr>
              <a:t>requested</a:t>
            </a:r>
            <a:r>
              <a:rPr sz="2800" spc="-105" dirty="0">
                <a:solidFill>
                  <a:srgbClr val="3E3E3E"/>
                </a:solidFill>
              </a:rPr>
              <a:t> </a:t>
            </a:r>
            <a:r>
              <a:rPr sz="2800" spc="5" dirty="0">
                <a:solidFill>
                  <a:srgbClr val="3E3E3E"/>
                </a:solidFill>
              </a:rPr>
              <a:t>plugin</a:t>
            </a:r>
            <a:r>
              <a:rPr sz="2800" spc="-140" dirty="0">
                <a:solidFill>
                  <a:srgbClr val="3E3E3E"/>
                </a:solidFill>
              </a:rPr>
              <a:t> </a:t>
            </a:r>
            <a:r>
              <a:rPr sz="2800" spc="20" dirty="0">
                <a:solidFill>
                  <a:srgbClr val="3E3E3E"/>
                </a:solidFill>
              </a:rPr>
              <a:t>cannot</a:t>
            </a:r>
            <a:r>
              <a:rPr sz="2800" spc="-145" dirty="0">
                <a:solidFill>
                  <a:srgbClr val="3E3E3E"/>
                </a:solidFill>
              </a:rPr>
              <a:t> </a:t>
            </a:r>
            <a:r>
              <a:rPr sz="2800" spc="45" dirty="0">
                <a:solidFill>
                  <a:srgbClr val="3E3E3E"/>
                </a:solidFill>
              </a:rPr>
              <a:t>be </a:t>
            </a:r>
            <a:r>
              <a:rPr sz="2800" spc="-969" dirty="0">
                <a:solidFill>
                  <a:srgbClr val="3E3E3E"/>
                </a:solidFill>
              </a:rPr>
              <a:t> </a:t>
            </a:r>
            <a:r>
              <a:rPr sz="2800" spc="-20" dirty="0">
                <a:solidFill>
                  <a:srgbClr val="3E3E3E"/>
                </a:solidFill>
              </a:rPr>
              <a:t>started</a:t>
            </a:r>
            <a:endParaRPr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2444" y="237482"/>
            <a:ext cx="8832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0" dirty="0">
                <a:solidFill>
                  <a:srgbClr val="FFFFFF"/>
                </a:solidFill>
              </a:rPr>
              <a:t>&lt;jsp:plugin</a:t>
            </a:r>
            <a:r>
              <a:rPr sz="2400" spc="-155" dirty="0">
                <a:solidFill>
                  <a:srgbClr val="FFFFFF"/>
                </a:solidFill>
              </a:rPr>
              <a:t> </a:t>
            </a:r>
            <a:r>
              <a:rPr sz="2400" spc="25" dirty="0">
                <a:solidFill>
                  <a:srgbClr val="FFFFFF"/>
                </a:solidFill>
              </a:rPr>
              <a:t>type</a:t>
            </a:r>
            <a:r>
              <a:rPr sz="2400" spc="-110" dirty="0">
                <a:solidFill>
                  <a:srgbClr val="FFFFFF"/>
                </a:solidFill>
              </a:rPr>
              <a:t> </a:t>
            </a:r>
            <a:r>
              <a:rPr sz="2400" spc="-90" dirty="0">
                <a:solidFill>
                  <a:srgbClr val="FFFFFF"/>
                </a:solidFill>
              </a:rPr>
              <a:t>="</a:t>
            </a:r>
            <a:r>
              <a:rPr sz="2400" spc="-90" dirty="0">
                <a:solidFill>
                  <a:srgbClr val="F05A28"/>
                </a:solidFill>
              </a:rPr>
              <a:t>bean</a:t>
            </a:r>
            <a:r>
              <a:rPr sz="2400" spc="-130" dirty="0">
                <a:solidFill>
                  <a:srgbClr val="F05A28"/>
                </a:solidFill>
              </a:rPr>
              <a:t> </a:t>
            </a:r>
            <a:r>
              <a:rPr sz="2400" spc="-365" dirty="0">
                <a:solidFill>
                  <a:srgbClr val="FFFFFF"/>
                </a:solidFill>
              </a:rPr>
              <a:t>|</a:t>
            </a:r>
            <a:r>
              <a:rPr sz="2400" spc="-110" dirty="0">
                <a:solidFill>
                  <a:srgbClr val="FFFFFF"/>
                </a:solidFill>
              </a:rPr>
              <a:t> </a:t>
            </a:r>
            <a:r>
              <a:rPr sz="2400" spc="10" dirty="0">
                <a:solidFill>
                  <a:srgbClr val="F05A28"/>
                </a:solidFill>
              </a:rPr>
              <a:t>applet</a:t>
            </a:r>
            <a:r>
              <a:rPr sz="2400" spc="10" dirty="0">
                <a:solidFill>
                  <a:srgbClr val="FFFFFF"/>
                </a:solidFill>
              </a:rPr>
              <a:t>"</a:t>
            </a:r>
            <a:r>
              <a:rPr sz="2400" spc="-135" dirty="0">
                <a:solidFill>
                  <a:srgbClr val="FFFFFF"/>
                </a:solidFill>
              </a:rPr>
              <a:t> </a:t>
            </a:r>
            <a:r>
              <a:rPr sz="2400" spc="-114" dirty="0">
                <a:solidFill>
                  <a:srgbClr val="FFFFFF"/>
                </a:solidFill>
              </a:rPr>
              <a:t>code="</a:t>
            </a:r>
            <a:r>
              <a:rPr sz="2400" spc="-114" dirty="0">
                <a:solidFill>
                  <a:srgbClr val="C43B0E"/>
                </a:solidFill>
              </a:rPr>
              <a:t>...</a:t>
            </a:r>
            <a:r>
              <a:rPr sz="2400" spc="-114" dirty="0">
                <a:solidFill>
                  <a:srgbClr val="FFFFFF"/>
                </a:solidFill>
              </a:rPr>
              <a:t>"codebase="</a:t>
            </a:r>
            <a:r>
              <a:rPr sz="2400" spc="-114" dirty="0">
                <a:solidFill>
                  <a:srgbClr val="C43B0E"/>
                </a:solidFill>
              </a:rPr>
              <a:t>...</a:t>
            </a:r>
            <a:r>
              <a:rPr sz="2400" spc="-114" dirty="0">
                <a:solidFill>
                  <a:srgbClr val="FFFFFF"/>
                </a:solidFill>
              </a:rPr>
              <a:t>"&gt;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692444" y="831842"/>
            <a:ext cx="5928360" cy="2174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&lt;jsp:fallback&gt;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1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&lt;p</a:t>
            </a:r>
            <a:r>
              <a:rPr sz="2400" spc="-4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r>
              <a:rPr sz="24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9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400" spc="-5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400" spc="-10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400" spc="8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400" spc="-5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400" spc="-114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9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w</a:t>
            </a:r>
            <a:r>
              <a:rPr sz="2400" spc="-5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2400" spc="-3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il</a:t>
            </a:r>
            <a:r>
              <a:rPr sz="2400" spc="-1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400" spc="-14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3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400" spc="8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400" spc="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adi</a:t>
            </a:r>
            <a:r>
              <a:rPr sz="2400" spc="-5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400" spc="9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2400" spc="-16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400" spc="-2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2400" spc="-1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400" spc="-12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2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appl</a:t>
            </a:r>
            <a:r>
              <a:rPr sz="2400" spc="-1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400" spc="2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400" spc="-4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4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/</a:t>
            </a:r>
            <a:r>
              <a:rPr sz="2400" spc="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400" spc="-4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&lt;/jsp:fallback&gt;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&lt;/jsp:plugin&gt;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635" y="3904707"/>
            <a:ext cx="2094864" cy="114046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3600" spc="-6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Syntax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18415">
              <a:lnSpc>
                <a:spcPct val="100000"/>
              </a:lnSpc>
              <a:spcBef>
                <a:spcPts val="630"/>
              </a:spcBef>
            </a:pPr>
            <a:r>
              <a:rPr sz="2400" spc="-114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&lt;jsp:fallback&gt;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504825" y="152400"/>
          <a:ext cx="11078210" cy="618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048625" imgH="4981575" progId="Paint.Picture">
                  <p:embed/>
                </p:oleObj>
              </mc:Choice>
              <mc:Fallback>
                <p:oleObj name="" r:id="rId1" imgW="8048625" imgH="49815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152400"/>
                        <a:ext cx="11078210" cy="618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533400" y="304800"/>
          <a:ext cx="11154410" cy="6010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562975" imgH="5648325" progId="Paint.Picture">
                  <p:embed/>
                </p:oleObj>
              </mc:Choice>
              <mc:Fallback>
                <p:oleObj name="" r:id="rId1" imgW="8562975" imgH="564832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3400" y="304800"/>
                        <a:ext cx="11154410" cy="6010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04800" y="50165"/>
            <a:ext cx="10857230" cy="64331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12" name="Content Placeholder 11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9" name="Content Placeholder 8"/>
          <p:cNvGraphicFramePr/>
          <p:nvPr>
            <p:ph sz="half" idx="2"/>
          </p:nvPr>
        </p:nvGraphicFramePr>
        <p:xfrm>
          <a:off x="144780" y="659765"/>
          <a:ext cx="11902440" cy="5538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" imgW="10544175" imgH="5819775" progId="Paint.Picture">
                  <p:embed/>
                </p:oleObj>
              </mc:Choice>
              <mc:Fallback>
                <p:oleObj name="" r:id="rId1" imgW="10544175" imgH="5819775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4780" y="659765"/>
                        <a:ext cx="11902440" cy="5538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609" cy="38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03768" y="2252562"/>
            <a:ext cx="7602855" cy="1040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3995"/>
              </a:lnSpc>
              <a:spcBef>
                <a:spcPts val="100"/>
              </a:spcBef>
            </a:pPr>
            <a:r>
              <a:rPr spc="-695" dirty="0"/>
              <a:t>&lt;</a:t>
            </a:r>
            <a:r>
              <a:rPr spc="-295" dirty="0"/>
              <a:t>j</a:t>
            </a:r>
            <a:r>
              <a:rPr spc="-240" dirty="0"/>
              <a:t>sp</a:t>
            </a:r>
            <a:r>
              <a:rPr spc="-185" dirty="0"/>
              <a:t>:</a:t>
            </a:r>
            <a:r>
              <a:rPr spc="-10" dirty="0"/>
              <a:t>e</a:t>
            </a:r>
            <a:r>
              <a:rPr spc="-45" dirty="0"/>
              <a:t>l</a:t>
            </a:r>
            <a:r>
              <a:rPr spc="-15" dirty="0"/>
              <a:t>e</a:t>
            </a:r>
            <a:r>
              <a:rPr spc="-65" dirty="0"/>
              <a:t>m</a:t>
            </a:r>
            <a:r>
              <a:rPr spc="-45" dirty="0"/>
              <a:t>e</a:t>
            </a:r>
            <a:r>
              <a:rPr spc="-65" dirty="0"/>
              <a:t>n</a:t>
            </a:r>
            <a:r>
              <a:rPr spc="30" dirty="0"/>
              <a:t>t</a:t>
            </a:r>
            <a:r>
              <a:rPr spc="-790" dirty="0"/>
              <a:t>&gt;</a:t>
            </a:r>
            <a:r>
              <a:rPr spc="-345" dirty="0"/>
              <a:t>,</a:t>
            </a:r>
            <a:r>
              <a:rPr spc="-690" dirty="0"/>
              <a:t>&lt;</a:t>
            </a:r>
            <a:r>
              <a:rPr spc="-295" dirty="0"/>
              <a:t>j</a:t>
            </a:r>
            <a:r>
              <a:rPr spc="-240" dirty="0"/>
              <a:t>sp</a:t>
            </a:r>
            <a:r>
              <a:rPr spc="-200" dirty="0"/>
              <a:t>:</a:t>
            </a:r>
            <a:r>
              <a:rPr spc="-105" dirty="0"/>
              <a:t>a</a:t>
            </a:r>
            <a:r>
              <a:rPr spc="-10" dirty="0"/>
              <a:t>tt</a:t>
            </a:r>
            <a:r>
              <a:rPr dirty="0"/>
              <a:t>r</a:t>
            </a:r>
            <a:r>
              <a:rPr spc="-45" dirty="0"/>
              <a:t>i</a:t>
            </a:r>
            <a:r>
              <a:rPr spc="35" dirty="0"/>
              <a:t>b</a:t>
            </a:r>
            <a:r>
              <a:rPr spc="30" dirty="0"/>
              <a:t>u</a:t>
            </a:r>
            <a:r>
              <a:rPr spc="-20" dirty="0"/>
              <a:t>t</a:t>
            </a:r>
            <a:r>
              <a:rPr spc="-20" dirty="0"/>
              <a:t>e</a:t>
            </a:r>
            <a:r>
              <a:rPr spc="-700" dirty="0"/>
              <a:t>&gt;</a:t>
            </a:r>
            <a:r>
              <a:rPr spc="-229" dirty="0"/>
              <a:t> </a:t>
            </a:r>
            <a:r>
              <a:rPr dirty="0"/>
              <a:t>and</a:t>
            </a:r>
            <a:endParaRPr dirty="0"/>
          </a:p>
          <a:p>
            <a:pPr marR="6350" algn="r">
              <a:lnSpc>
                <a:spcPts val="3995"/>
              </a:lnSpc>
            </a:pPr>
            <a:r>
              <a:rPr spc="-195" dirty="0"/>
              <a:t>&lt;jsp:body&gt;</a:t>
            </a:r>
            <a:endParaRPr spc="-19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36039" y="519066"/>
            <a:ext cx="3632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38045" algn="l"/>
              </a:tabLst>
            </a:pPr>
            <a:r>
              <a:rPr spc="20" dirty="0">
                <a:solidFill>
                  <a:srgbClr val="3E3E3E"/>
                </a:solidFill>
              </a:rPr>
              <a:t>El</a:t>
            </a:r>
            <a:r>
              <a:rPr spc="-50" dirty="0">
                <a:solidFill>
                  <a:srgbClr val="3E3E3E"/>
                </a:solidFill>
              </a:rPr>
              <a:t>e</a:t>
            </a:r>
            <a:r>
              <a:rPr spc="-85" dirty="0">
                <a:solidFill>
                  <a:srgbClr val="3E3E3E"/>
                </a:solidFill>
              </a:rPr>
              <a:t>m</a:t>
            </a:r>
            <a:r>
              <a:rPr spc="-50" dirty="0">
                <a:solidFill>
                  <a:srgbClr val="3E3E3E"/>
                </a:solidFill>
              </a:rPr>
              <a:t>e</a:t>
            </a:r>
            <a:r>
              <a:rPr spc="-25" dirty="0">
                <a:solidFill>
                  <a:srgbClr val="3E3E3E"/>
                </a:solidFill>
              </a:rPr>
              <a:t>nt</a:t>
            </a:r>
            <a:r>
              <a:rPr dirty="0">
                <a:solidFill>
                  <a:srgbClr val="3E3E3E"/>
                </a:solidFill>
              </a:rPr>
              <a:t>	</a:t>
            </a:r>
            <a:r>
              <a:rPr spc="295" dirty="0">
                <a:solidFill>
                  <a:srgbClr val="3E3E3E"/>
                </a:solidFill>
              </a:rPr>
              <a:t>A</a:t>
            </a:r>
            <a:r>
              <a:rPr spc="175" dirty="0">
                <a:solidFill>
                  <a:srgbClr val="3E3E3E"/>
                </a:solidFill>
              </a:rPr>
              <a:t>c</a:t>
            </a:r>
            <a:r>
              <a:rPr spc="-35" dirty="0">
                <a:solidFill>
                  <a:srgbClr val="3E3E3E"/>
                </a:solidFill>
              </a:rPr>
              <a:t>ti</a:t>
            </a:r>
            <a:r>
              <a:rPr spc="20" dirty="0">
                <a:solidFill>
                  <a:srgbClr val="3E3E3E"/>
                </a:solidFill>
              </a:rPr>
              <a:t>on</a:t>
            </a:r>
            <a:endParaRPr spc="20" dirty="0">
              <a:solidFill>
                <a:srgbClr val="3E3E3E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78040" y="2377439"/>
            <a:ext cx="4023360" cy="2346960"/>
          </a:xfrm>
          <a:prstGeom prst="rect">
            <a:avLst/>
          </a:prstGeom>
          <a:solidFill>
            <a:srgbClr val="A62E5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923290">
              <a:lnSpc>
                <a:spcPct val="100000"/>
              </a:lnSpc>
            </a:pPr>
            <a:r>
              <a:rPr sz="28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With</a:t>
            </a:r>
            <a:r>
              <a:rPr sz="2800" spc="-1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800" spc="-1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body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6800" y="2453639"/>
            <a:ext cx="4023360" cy="2346960"/>
          </a:xfrm>
          <a:prstGeom prst="rect">
            <a:avLst/>
          </a:prstGeom>
          <a:solidFill>
            <a:srgbClr val="A62E5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tabLst>
                <a:tab pos="1960880" algn="l"/>
              </a:tabLst>
            </a:pPr>
            <a:r>
              <a:rPr sz="2800" spc="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Without</a:t>
            </a:r>
            <a:r>
              <a:rPr sz="2800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	</a:t>
            </a:r>
            <a:r>
              <a:rPr sz="2800" spc="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body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1964" y="1805677"/>
            <a:ext cx="67513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25" dirty="0">
                <a:solidFill>
                  <a:srgbClr val="FFFFFF"/>
                </a:solidFill>
              </a:rPr>
              <a:t>&lt;jsp:element</a:t>
            </a:r>
            <a:r>
              <a:rPr sz="2800" spc="-70" dirty="0">
                <a:solidFill>
                  <a:srgbClr val="FFFFFF"/>
                </a:solidFill>
              </a:rPr>
              <a:t> </a:t>
            </a:r>
            <a:r>
              <a:rPr sz="2800" spc="-75" dirty="0">
                <a:solidFill>
                  <a:srgbClr val="FFFFFF"/>
                </a:solidFill>
              </a:rPr>
              <a:t>name="</a:t>
            </a:r>
            <a:r>
              <a:rPr sz="2800" spc="-75" dirty="0">
                <a:solidFill>
                  <a:srgbClr val="F05A28"/>
                </a:solidFill>
              </a:rPr>
              <a:t>elementName</a:t>
            </a:r>
            <a:r>
              <a:rPr sz="2800" spc="-75" dirty="0">
                <a:solidFill>
                  <a:srgbClr val="FFFFFF"/>
                </a:solidFill>
              </a:rPr>
              <a:t>"/&gt;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688635" y="3862268"/>
            <a:ext cx="4542790" cy="118300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3200" spc="-6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Syntax</a:t>
            </a:r>
            <a:endParaRPr sz="3200">
              <a:latin typeface="Verdana" panose="020B0604030504040204"/>
              <a:cs typeface="Verdana" panose="020B0604030504040204"/>
            </a:endParaRPr>
          </a:p>
          <a:p>
            <a:pPr marL="18415">
              <a:lnSpc>
                <a:spcPct val="100000"/>
              </a:lnSpc>
              <a:spcBef>
                <a:spcPts val="1025"/>
              </a:spcBef>
            </a:pPr>
            <a:r>
              <a:rPr sz="2400" spc="-4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400" spc="-1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2400" spc="-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400" spc="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400" spc="-48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2400" spc="-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4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400" spc="-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em</a:t>
            </a:r>
            <a:r>
              <a:rPr sz="2400" spc="-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en</a:t>
            </a:r>
            <a:r>
              <a:rPr sz="2400" spc="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400" spc="-4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&gt;</a:t>
            </a:r>
            <a:r>
              <a:rPr sz="2400" spc="-114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w</a:t>
            </a:r>
            <a:r>
              <a:rPr sz="24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400" spc="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400" spc="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hou</a:t>
            </a:r>
            <a:r>
              <a:rPr sz="2400" spc="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400" spc="-1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400" spc="-1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z="2400" spc="8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400" spc="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2400" spc="-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y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1964" y="1350002"/>
            <a:ext cx="5633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65" dirty="0">
                <a:solidFill>
                  <a:srgbClr val="FFFFFF"/>
                </a:solidFill>
              </a:rPr>
              <a:t>&lt;</a:t>
            </a:r>
            <a:r>
              <a:rPr sz="2400" spc="-195" dirty="0">
                <a:solidFill>
                  <a:srgbClr val="FFFFFF"/>
                </a:solidFill>
              </a:rPr>
              <a:t>j</a:t>
            </a:r>
            <a:r>
              <a:rPr sz="2400" spc="-60" dirty="0">
                <a:solidFill>
                  <a:srgbClr val="FFFFFF"/>
                </a:solidFill>
              </a:rPr>
              <a:t>s</a:t>
            </a:r>
            <a:r>
              <a:rPr sz="2400" spc="95" dirty="0">
                <a:solidFill>
                  <a:srgbClr val="FFFFFF"/>
                </a:solidFill>
              </a:rPr>
              <a:t>p</a:t>
            </a:r>
            <a:r>
              <a:rPr sz="2400" spc="-480" dirty="0">
                <a:solidFill>
                  <a:srgbClr val="FFFFFF"/>
                </a:solidFill>
              </a:rPr>
              <a:t>:</a:t>
            </a:r>
            <a:r>
              <a:rPr sz="2400" spc="-30" dirty="0">
                <a:solidFill>
                  <a:srgbClr val="FFFFFF"/>
                </a:solidFill>
              </a:rPr>
              <a:t>e</a:t>
            </a:r>
            <a:r>
              <a:rPr sz="2400" spc="-15" dirty="0">
                <a:solidFill>
                  <a:srgbClr val="FFFFFF"/>
                </a:solidFill>
              </a:rPr>
              <a:t>l</a:t>
            </a:r>
            <a:r>
              <a:rPr sz="2400" spc="-40" dirty="0">
                <a:solidFill>
                  <a:srgbClr val="FFFFFF"/>
                </a:solidFill>
              </a:rPr>
              <a:t>em</a:t>
            </a:r>
            <a:r>
              <a:rPr sz="2400" spc="-30" dirty="0">
                <a:solidFill>
                  <a:srgbClr val="FFFFFF"/>
                </a:solidFill>
              </a:rPr>
              <a:t>en</a:t>
            </a:r>
            <a:r>
              <a:rPr sz="2400" spc="20" dirty="0">
                <a:solidFill>
                  <a:srgbClr val="FFFFFF"/>
                </a:solidFill>
              </a:rPr>
              <a:t>t</a:t>
            </a:r>
            <a:r>
              <a:rPr sz="2400" spc="-110" dirty="0">
                <a:solidFill>
                  <a:srgbClr val="FFFFFF"/>
                </a:solidFill>
              </a:rPr>
              <a:t> </a:t>
            </a:r>
            <a:r>
              <a:rPr sz="2400" spc="-55" dirty="0">
                <a:solidFill>
                  <a:srgbClr val="FFFFFF"/>
                </a:solidFill>
              </a:rPr>
              <a:t>n</a:t>
            </a:r>
            <a:r>
              <a:rPr sz="2400" spc="-45" dirty="0">
                <a:solidFill>
                  <a:srgbClr val="FFFFFF"/>
                </a:solidFill>
              </a:rPr>
              <a:t>a</a:t>
            </a:r>
            <a:r>
              <a:rPr sz="2400" spc="-40" dirty="0">
                <a:solidFill>
                  <a:srgbClr val="FFFFFF"/>
                </a:solidFill>
              </a:rPr>
              <a:t>me</a:t>
            </a:r>
            <a:r>
              <a:rPr sz="2400" spc="-465" dirty="0">
                <a:solidFill>
                  <a:srgbClr val="FFFFFF"/>
                </a:solidFill>
              </a:rPr>
              <a:t>=</a:t>
            </a:r>
            <a:r>
              <a:rPr sz="2400" spc="-50" dirty="0">
                <a:solidFill>
                  <a:srgbClr val="FFFFFF"/>
                </a:solidFill>
              </a:rPr>
              <a:t>"</a:t>
            </a:r>
            <a:r>
              <a:rPr sz="2400" spc="-30" dirty="0">
                <a:solidFill>
                  <a:srgbClr val="F05A28"/>
                </a:solidFill>
              </a:rPr>
              <a:t>e</a:t>
            </a:r>
            <a:r>
              <a:rPr sz="2400" spc="-15" dirty="0">
                <a:solidFill>
                  <a:srgbClr val="F05A28"/>
                </a:solidFill>
              </a:rPr>
              <a:t>l</a:t>
            </a:r>
            <a:r>
              <a:rPr sz="2400" spc="-40" dirty="0">
                <a:solidFill>
                  <a:srgbClr val="F05A28"/>
                </a:solidFill>
              </a:rPr>
              <a:t>em</a:t>
            </a:r>
            <a:r>
              <a:rPr sz="2400" spc="-30" dirty="0">
                <a:solidFill>
                  <a:srgbClr val="F05A28"/>
                </a:solidFill>
              </a:rPr>
              <a:t>en</a:t>
            </a:r>
            <a:r>
              <a:rPr sz="2400" spc="20" dirty="0">
                <a:solidFill>
                  <a:srgbClr val="F05A28"/>
                </a:solidFill>
              </a:rPr>
              <a:t>t</a:t>
            </a:r>
            <a:r>
              <a:rPr sz="2400" spc="100" dirty="0">
                <a:solidFill>
                  <a:srgbClr val="F05A28"/>
                </a:solidFill>
              </a:rPr>
              <a:t>N</a:t>
            </a:r>
            <a:r>
              <a:rPr sz="2400" spc="-55" dirty="0">
                <a:solidFill>
                  <a:srgbClr val="F05A28"/>
                </a:solidFill>
              </a:rPr>
              <a:t>a</a:t>
            </a:r>
            <a:r>
              <a:rPr sz="2400" spc="-60" dirty="0">
                <a:solidFill>
                  <a:srgbClr val="F05A28"/>
                </a:solidFill>
              </a:rPr>
              <a:t>m</a:t>
            </a:r>
            <a:r>
              <a:rPr sz="2400" spc="-15" dirty="0">
                <a:solidFill>
                  <a:srgbClr val="F05A28"/>
                </a:solidFill>
              </a:rPr>
              <a:t>e</a:t>
            </a:r>
            <a:r>
              <a:rPr sz="2400" spc="-254" dirty="0">
                <a:solidFill>
                  <a:srgbClr val="FFFFFF"/>
                </a:solidFill>
              </a:rPr>
              <a:t>"&gt;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661964" y="1715762"/>
            <a:ext cx="4821555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&lt;jsp:attribute&gt;...&lt;/jsp:attribute&gt;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&lt;jsp:body&gt;...&lt;/jsp:body&gt;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&lt;/jsp:element&gt;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635" y="3862268"/>
            <a:ext cx="3942715" cy="118300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3200" spc="-6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Syntax</a:t>
            </a:r>
            <a:endParaRPr sz="3200">
              <a:latin typeface="Verdana" panose="020B0604030504040204"/>
              <a:cs typeface="Verdana" panose="020B0604030504040204"/>
            </a:endParaRPr>
          </a:p>
          <a:p>
            <a:pPr marL="18415">
              <a:lnSpc>
                <a:spcPct val="100000"/>
              </a:lnSpc>
              <a:spcBef>
                <a:spcPts val="1025"/>
              </a:spcBef>
            </a:pPr>
            <a:r>
              <a:rPr sz="2400" spc="-4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400" spc="-1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2400" spc="-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400" spc="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400" spc="-48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2400" spc="-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4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400" spc="-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em</a:t>
            </a:r>
            <a:r>
              <a:rPr sz="2400" spc="-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en</a:t>
            </a:r>
            <a:r>
              <a:rPr sz="2400" spc="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400" spc="-4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&gt;</a:t>
            </a:r>
            <a:r>
              <a:rPr sz="2400" spc="-114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w</a:t>
            </a:r>
            <a:r>
              <a:rPr sz="24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400" spc="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400" spc="-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24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400" spc="-1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z="2400" spc="8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400" spc="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dy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390525" y="152400"/>
          <a:ext cx="11374120" cy="6021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201025" imgH="5505450" progId="Paint.Picture">
                  <p:embed/>
                </p:oleObj>
              </mc:Choice>
              <mc:Fallback>
                <p:oleObj name="" r:id="rId1" imgW="8201025" imgH="55054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0525" y="152400"/>
                        <a:ext cx="11374120" cy="6021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5800" y="78740"/>
            <a:ext cx="10518775" cy="67183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45" y="1917065"/>
            <a:ext cx="450342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Assisted Practice</a:t>
            </a:r>
            <a:endParaRPr lang="en-US" sz="3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34432" y="3050138"/>
            <a:ext cx="63690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Working</a:t>
            </a:r>
            <a:r>
              <a:rPr sz="3200" spc="-204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200" spc="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with</a:t>
            </a:r>
            <a:r>
              <a:rPr sz="3200" spc="-2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200" spc="-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Standard</a:t>
            </a:r>
            <a:r>
              <a:rPr sz="3200" spc="-204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200" spc="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Actions</a:t>
            </a:r>
            <a:endParaRPr sz="32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152400" y="152400"/>
          <a:ext cx="11884660" cy="6052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477500" imgH="5753100" progId="Paint.Picture">
                  <p:embed/>
                </p:oleObj>
              </mc:Choice>
              <mc:Fallback>
                <p:oleObj name="" r:id="rId1" imgW="10477500" imgH="57531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2400" y="152400"/>
                        <a:ext cx="11884660" cy="6052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4636008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26810" y="319130"/>
            <a:ext cx="2011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/>
              <a:t>&lt;jsp:include&gt;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226810" y="684890"/>
            <a:ext cx="2753360" cy="53289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120" dirty="0">
                <a:solidFill>
                  <a:srgbClr val="1A1A1A"/>
                </a:solidFill>
                <a:latin typeface="Verdana" panose="020B0604030504040204"/>
                <a:cs typeface="Verdana" panose="020B0604030504040204"/>
              </a:rPr>
              <a:t>&lt;jsp:forward&gt;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160" dirty="0">
                <a:solidFill>
                  <a:srgbClr val="1A1A1A"/>
                </a:solidFill>
                <a:latin typeface="Verdana" panose="020B0604030504040204"/>
                <a:cs typeface="Verdana" panose="020B0604030504040204"/>
              </a:rPr>
              <a:t>&lt;jsp:param&gt;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135" dirty="0">
                <a:solidFill>
                  <a:srgbClr val="1A1A1A"/>
                </a:solidFill>
                <a:latin typeface="Verdana" panose="020B0604030504040204"/>
                <a:cs typeface="Verdana" panose="020B0604030504040204"/>
              </a:rPr>
              <a:t>&lt;jsp:useBean&gt;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85" dirty="0">
                <a:solidFill>
                  <a:srgbClr val="1A1A1A"/>
                </a:solidFill>
                <a:latin typeface="Verdana" panose="020B0604030504040204"/>
                <a:cs typeface="Verdana" panose="020B0604030504040204"/>
              </a:rPr>
              <a:t>&lt;jsp:setProperty&gt;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75" dirty="0">
                <a:solidFill>
                  <a:srgbClr val="1A1A1A"/>
                </a:solidFill>
                <a:latin typeface="Verdana" panose="020B0604030504040204"/>
                <a:cs typeface="Verdana" panose="020B0604030504040204"/>
              </a:rPr>
              <a:t>&lt;jsp:getProperty&gt;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125" dirty="0">
                <a:solidFill>
                  <a:srgbClr val="1A1A1A"/>
                </a:solidFill>
                <a:latin typeface="Verdana" panose="020B0604030504040204"/>
                <a:cs typeface="Verdana" panose="020B0604030504040204"/>
              </a:rPr>
              <a:t>&lt;jsp:plugins&gt;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114" dirty="0">
                <a:solidFill>
                  <a:srgbClr val="1A1A1A"/>
                </a:solidFill>
                <a:latin typeface="Verdana" panose="020B0604030504040204"/>
                <a:cs typeface="Verdana" panose="020B0604030504040204"/>
              </a:rPr>
              <a:t>&lt;jsp:fallback&gt;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110" dirty="0">
                <a:solidFill>
                  <a:srgbClr val="1A1A1A"/>
                </a:solidFill>
                <a:latin typeface="Verdana" panose="020B0604030504040204"/>
                <a:cs typeface="Verdana" panose="020B0604030504040204"/>
              </a:rPr>
              <a:t>&lt;jsp:attribute&gt;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130" dirty="0">
                <a:solidFill>
                  <a:srgbClr val="1A1A1A"/>
                </a:solidFill>
                <a:latin typeface="Verdana" panose="020B0604030504040204"/>
                <a:cs typeface="Verdana" panose="020B0604030504040204"/>
              </a:rPr>
              <a:t>&lt;jsp:body&gt;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155" dirty="0">
                <a:solidFill>
                  <a:srgbClr val="1A1A1A"/>
                </a:solidFill>
                <a:latin typeface="Verdana" panose="020B0604030504040204"/>
                <a:cs typeface="Verdana" panose="020B0604030504040204"/>
              </a:rPr>
              <a:t>&lt;jsp:invoke&gt;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135" dirty="0">
                <a:solidFill>
                  <a:srgbClr val="1A1A1A"/>
                </a:solidFill>
                <a:latin typeface="Verdana" panose="020B0604030504040204"/>
                <a:cs typeface="Verdana" panose="020B0604030504040204"/>
              </a:rPr>
              <a:t>&lt;jsp:element&gt;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170" dirty="0">
                <a:solidFill>
                  <a:srgbClr val="1A1A1A"/>
                </a:solidFill>
                <a:latin typeface="Verdana" panose="020B0604030504040204"/>
                <a:cs typeface="Verdana" panose="020B0604030504040204"/>
              </a:rPr>
              <a:t>&lt;jsp:text&gt;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7136" y="1916483"/>
            <a:ext cx="2181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36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36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mma</a:t>
            </a:r>
            <a:r>
              <a:rPr sz="36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36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y</a:t>
            </a:r>
            <a:endParaRPr sz="3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609" cy="38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0152" y="2718906"/>
            <a:ext cx="30054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&lt;jsp:include&gt;</a:t>
            </a:r>
            <a:endParaRPr spc="-17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2484" y="118871"/>
              <a:ext cx="12067019" cy="66202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2444" y="1942838"/>
            <a:ext cx="7590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5" dirty="0">
                <a:solidFill>
                  <a:srgbClr val="FFFFFF"/>
                </a:solidFill>
              </a:rPr>
              <a:t>&lt;jsp:include </a:t>
            </a:r>
            <a:r>
              <a:rPr sz="2800" spc="-70" dirty="0">
                <a:solidFill>
                  <a:srgbClr val="FFFFFF"/>
                </a:solidFill>
              </a:rPr>
              <a:t>page="</a:t>
            </a:r>
            <a:r>
              <a:rPr sz="2800" spc="-70" dirty="0">
                <a:solidFill>
                  <a:srgbClr val="F05A28"/>
                </a:solidFill>
              </a:rPr>
              <a:t>url</a:t>
            </a:r>
            <a:r>
              <a:rPr sz="2800" spc="-125" dirty="0">
                <a:solidFill>
                  <a:srgbClr val="F05A28"/>
                </a:solidFill>
              </a:rPr>
              <a:t> </a:t>
            </a:r>
            <a:r>
              <a:rPr sz="2800" spc="-105" dirty="0">
                <a:solidFill>
                  <a:srgbClr val="FFFFFF"/>
                </a:solidFill>
              </a:rPr>
              <a:t>flush=“</a:t>
            </a:r>
            <a:r>
              <a:rPr sz="2800" spc="-105" dirty="0">
                <a:solidFill>
                  <a:srgbClr val="F05A28"/>
                </a:solidFill>
              </a:rPr>
              <a:t>true|</a:t>
            </a:r>
            <a:r>
              <a:rPr sz="2800" spc="-125" dirty="0">
                <a:solidFill>
                  <a:srgbClr val="F05A28"/>
                </a:solidFill>
              </a:rPr>
              <a:t> </a:t>
            </a:r>
            <a:r>
              <a:rPr sz="2800" spc="-80" dirty="0">
                <a:solidFill>
                  <a:srgbClr val="F05A28"/>
                </a:solidFill>
              </a:rPr>
              <a:t>false</a:t>
            </a:r>
            <a:r>
              <a:rPr sz="2800" spc="-80" dirty="0">
                <a:solidFill>
                  <a:srgbClr val="FFFFFF"/>
                </a:solidFill>
              </a:rPr>
              <a:t>"/&gt;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688635" y="3904707"/>
            <a:ext cx="2025014" cy="114046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3600" spc="-6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Syntax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18415">
              <a:lnSpc>
                <a:spcPct val="100000"/>
              </a:lnSpc>
              <a:spcBef>
                <a:spcPts val="630"/>
              </a:spcBef>
            </a:pPr>
            <a:r>
              <a:rPr sz="2400" spc="-114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&lt;jsp:include&gt;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A1A1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5861</Words>
  <Application>WPS Presentation</Application>
  <PresentationFormat>On-screen Show (4:3)</PresentationFormat>
  <Paragraphs>454</Paragraphs>
  <Slides>68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14</vt:i4>
      </vt:variant>
      <vt:variant>
        <vt:lpstr>幻灯片标题</vt:lpstr>
      </vt:variant>
      <vt:variant>
        <vt:i4>68</vt:i4>
      </vt:variant>
    </vt:vector>
  </HeadingPairs>
  <TitlesOfParts>
    <vt:vector size="92" baseType="lpstr">
      <vt:lpstr>Arial</vt:lpstr>
      <vt:lpstr>SimSun</vt:lpstr>
      <vt:lpstr>Wingdings</vt:lpstr>
      <vt:lpstr>Verdana</vt:lpstr>
      <vt:lpstr>Calibri</vt:lpstr>
      <vt:lpstr>Microsoft YaHei</vt:lpstr>
      <vt:lpstr>Arial Unicode MS</vt:lpstr>
      <vt:lpstr>Tahoma</vt:lpstr>
      <vt:lpstr>Times New Roman</vt:lpstr>
      <vt:lpstr>Office Theme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Working with Standard Actions</vt:lpstr>
      <vt:lpstr>PowerPoint 演示文稿</vt:lpstr>
      <vt:lpstr>PowerPoint 演示文稿</vt:lpstr>
      <vt:lpstr>&lt;jsp:include&gt;</vt:lpstr>
      <vt:lpstr>PowerPoint 演示文稿</vt:lpstr>
      <vt:lpstr>PowerPoint 演示文稿</vt:lpstr>
      <vt:lpstr>&lt;jsp:include&gt;</vt:lpstr>
      <vt:lpstr>PowerPoint 演示文稿</vt:lpstr>
      <vt:lpstr>&lt;jsp:include page="url flush=“true| false"/&gt;</vt:lpstr>
      <vt:lpstr>main.jsp</vt:lpstr>
      <vt:lpstr>PowerPoint 演示文稿</vt:lpstr>
      <vt:lpstr>? What is the difference between include  action and include directive</vt:lpstr>
      <vt:lpstr>PowerPoint 演示文稿</vt:lpstr>
      <vt:lpstr>&lt;jsp:forward&gt;</vt:lpstr>
      <vt:lpstr>&lt;jsp:forward=getRequestDispatcher().forward()</vt:lpstr>
      <vt:lpstr>&lt;jsp:forward page="url"/&gt;</vt:lpstr>
      <vt:lpstr>date.jsp</vt:lpstr>
      <vt:lpstr>PowerPoint 演示文稿</vt:lpstr>
      <vt:lpstr>PowerPoint 演示文稿</vt:lpstr>
      <vt:lpstr>Sendredirect</vt:lpstr>
      <vt:lpstr>&lt;jsp:param&gt;</vt:lpstr>
      <vt:lpstr>&lt;jsp:param name="..." value="..."/&gt;</vt:lpstr>
      <vt:lpstr>main.jsp</vt:lpstr>
      <vt:lpstr>PowerPoint 演示文稿</vt:lpstr>
      <vt:lpstr>&lt;jsp:useBean&gt;</vt:lpstr>
      <vt:lpstr>public class JavaBeanName implements Serializable</vt:lpstr>
      <vt:lpstr>useBean action is a way for declaring and initializing  the actual java bean component object</vt:lpstr>
      <vt:lpstr>&lt;jsp:useBean attributes/&gt;</vt:lpstr>
      <vt:lpstr>class  scope</vt:lpstr>
      <vt:lpstr>PowerPoint 演示文稿</vt:lpstr>
      <vt:lpstr>PowerPoint 演示文稿</vt:lpstr>
      <vt:lpstr>&lt;jsp:setProperty&gt;</vt:lpstr>
      <vt:lpstr>PowerPoint 演示文稿</vt:lpstr>
      <vt:lpstr>PowerPoint 演示文稿</vt:lpstr>
      <vt:lpstr>property="propertyName|*"  value="..."param="..."/&gt;</vt:lpstr>
      <vt:lpstr>setName.jsp</vt:lpstr>
      <vt:lpstr>setName.jsp</vt:lpstr>
      <vt:lpstr>&lt;jsp:getProperty&gt;</vt:lpstr>
      <vt:lpstr>&lt;jsp:getProperty name="..." property="..."/&gt;</vt:lpstr>
      <vt:lpstr>PowerPoint 演示文稿</vt:lpstr>
      <vt:lpstr>PowerPoint 演示文稿</vt:lpstr>
      <vt:lpstr>setName.jsp</vt:lpstr>
      <vt:lpstr>getName.jsp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&lt;jsp:plugins&gt; and &lt;jsp:fallback&gt;</vt:lpstr>
      <vt:lpstr>&lt;jsp:plugin type="bean | applet " code="..."codebase="..."&gt;</vt:lpstr>
      <vt:lpstr>&lt;jsp:plugins&gt; and &lt;jsp:fallback&gt;</vt:lpstr>
      <vt:lpstr>used to provide some meaning information to the  client's browser if the requested plugin cannot be  started</vt:lpstr>
      <vt:lpstr>&lt;jsp:plugin type ="bean | applet" code="..."codebase="..."&gt;</vt:lpstr>
      <vt:lpstr>PowerPoint 演示文稿</vt:lpstr>
      <vt:lpstr>PowerPoint 演示文稿</vt:lpstr>
      <vt:lpstr>PowerPoint 演示文稿</vt:lpstr>
      <vt:lpstr>&lt;jsp:body&gt;</vt:lpstr>
      <vt:lpstr>Element	Action</vt:lpstr>
      <vt:lpstr>&lt;jsp:element name="elementName"/&gt;</vt:lpstr>
      <vt:lpstr>&lt;jsp:element name="elementName"&gt;</vt:lpstr>
      <vt:lpstr>PowerPoint 演示文稿</vt:lpstr>
      <vt:lpstr>PowerPoint 演示文稿</vt:lpstr>
      <vt:lpstr>PowerPoint 演示文稿</vt:lpstr>
      <vt:lpstr>PowerPoint 演示文稿</vt:lpstr>
      <vt:lpstr>&lt;jsp:include&gt;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Standard Actions</dc:title>
  <dc:creator>Lss Pvt Ltd</dc:creator>
  <cp:lastModifiedBy>Steve Sam</cp:lastModifiedBy>
  <cp:revision>19</cp:revision>
  <dcterms:created xsi:type="dcterms:W3CDTF">2022-10-15T09:08:00Z</dcterms:created>
  <dcterms:modified xsi:type="dcterms:W3CDTF">2022-10-15T17:11:56Z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2017-02-07T11:00:00Z</vt:filetime>
  </property>
  <property fmtid="{D5CDD505-2E9C-101B-9397-08002B2CF9AE}" pid="3" name="Creator">
    <vt:lpwstr>Acrobat PDFMaker 15 for PowerPoint</vt:lpwstr>
  </property>
  <property fmtid="{D5CDD505-2E9C-101B-9397-08002B2CF9AE}" pid="4" name="LastSaved">
    <vt:filetime>2022-10-15T11:00:00Z</vt:filetime>
  </property>
  <property fmtid="{D5CDD505-2E9C-101B-9397-08002B2CF9AE}" pid="5" name="ICV">
    <vt:lpwstr>878A1CE20A514C1A96DC91D47ABD566C</vt:lpwstr>
  </property>
  <property fmtid="{D5CDD505-2E9C-101B-9397-08002B2CF9AE}" pid="6" name="KSOProductBuildVer">
    <vt:lpwstr>1033-11.2.0.11341</vt:lpwstr>
  </property>
</Properties>
</file>